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1" r:id="rId2"/>
    <p:sldId id="303" r:id="rId3"/>
    <p:sldId id="311" r:id="rId4"/>
    <p:sldId id="312" r:id="rId5"/>
    <p:sldId id="313" r:id="rId6"/>
    <p:sldId id="316" r:id="rId7"/>
    <p:sldId id="315" r:id="rId8"/>
    <p:sldId id="317" r:id="rId9"/>
    <p:sldId id="318" r:id="rId10"/>
    <p:sldId id="319" r:id="rId11"/>
    <p:sldId id="320" r:id="rId12"/>
    <p:sldId id="322" r:id="rId13"/>
    <p:sldId id="321" r:id="rId14"/>
    <p:sldId id="323" r:id="rId15"/>
    <p:sldId id="324" r:id="rId16"/>
    <p:sldId id="325" r:id="rId17"/>
    <p:sldId id="326" r:id="rId18"/>
    <p:sldId id="328" r:id="rId19"/>
    <p:sldId id="327" r:id="rId20"/>
    <p:sldId id="308" r:id="rId21"/>
  </p:sldIdLst>
  <p:sldSz cx="9144000" cy="5143500" type="screen16x9"/>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0"/>
    <a:srgbClr val="B1063A"/>
    <a:srgbClr val="E26F46"/>
    <a:srgbClr val="009AFA"/>
    <a:srgbClr val="DD9800"/>
    <a:srgbClr val="FF0000"/>
    <a:srgbClr val="C00000"/>
    <a:srgbClr val="DCDCDC"/>
    <a:srgbClr val="A5A5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9"/>
    <p:restoredTop sz="91176"/>
  </p:normalViewPr>
  <p:slideViewPr>
    <p:cSldViewPr snapToObjects="1" showGuides="1">
      <p:cViewPr varScale="1">
        <p:scale>
          <a:sx n="144" d="100"/>
          <a:sy n="144" d="100"/>
        </p:scale>
        <p:origin x="208" y="352"/>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1/15/24</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1/15/24</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415141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6</a:t>
            </a:fld>
            <a:endParaRPr lang="en-US" b="1" dirty="0"/>
          </a:p>
        </p:txBody>
      </p:sp>
    </p:spTree>
    <p:extLst>
      <p:ext uri="{BB962C8B-B14F-4D97-AF65-F5344CB8AC3E}">
        <p14:creationId xmlns:p14="http://schemas.microsoft.com/office/powerpoint/2010/main" val="380620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9</a:t>
            </a:fld>
            <a:endParaRPr lang="en-US" b="1" dirty="0"/>
          </a:p>
        </p:txBody>
      </p:sp>
    </p:spTree>
    <p:extLst>
      <p:ext uri="{BB962C8B-B14F-4D97-AF65-F5344CB8AC3E}">
        <p14:creationId xmlns:p14="http://schemas.microsoft.com/office/powerpoint/2010/main" val="1131816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5017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de-DE" noProof="0"/>
              <a:t>Insert picture by </a:t>
            </a:r>
            <a:br>
              <a:rPr lang="de-DE" noProof="0"/>
            </a:br>
            <a:r>
              <a:rPr lang="de-DE" noProof="0"/>
              <a:t>clicking the icon</a:t>
            </a:r>
          </a:p>
          <a:p>
            <a:endParaRPr lang="de-DE" noProof="0"/>
          </a:p>
          <a:p>
            <a:endParaRPr lang="de-DE" noProof="0"/>
          </a:p>
          <a:p>
            <a:endParaRPr lang="de-DE" noProof="0"/>
          </a:p>
          <a:p>
            <a:endParaRPr lang="de-DE" noProof="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noProof="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de-DE" noProof="0"/>
              <a:t>Presentation title</a:t>
            </a:r>
            <a:br>
              <a:rPr lang="de-DE" noProof="0"/>
            </a:br>
            <a:r>
              <a:rPr lang="de-DE" noProof="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noProof="0"/>
              <a:t>Speaker</a:t>
            </a:r>
            <a:br>
              <a:rPr lang="de-DE" noProof="0"/>
            </a:br>
            <a:r>
              <a:rPr lang="de-DE" noProof="0"/>
              <a:t>Job Description</a:t>
            </a:r>
            <a:br>
              <a:rPr lang="de-DE" noProof="0"/>
            </a:br>
            <a:r>
              <a:rPr lang="de-DE" noProof="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de-DE" noProof="0" dirty="0"/>
              <a:t>Maximum 2 Zeilen</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de-DE" noProof="0" dirty="0"/>
              <a:t>Beispiel</a:t>
            </a:r>
          </a:p>
        </p:txBody>
      </p:sp>
      <p:sp>
        <p:nvSpPr>
          <p:cNvPr id="2" name="Titel 1"/>
          <p:cNvSpPr>
            <a:spLocks noGrp="1"/>
          </p:cNvSpPr>
          <p:nvPr>
            <p:ph type="title" hasCustomPrompt="1"/>
          </p:nvPr>
        </p:nvSpPr>
        <p:spPr/>
        <p:txBody>
          <a:bodyPr/>
          <a:lstStyle/>
          <a:p>
            <a:r>
              <a:rPr lang="de-DE" noProof="0" dirty="0"/>
              <a:t>Überblick</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de-DE" noProof="0" dirty="0"/>
              <a:t>Titel</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5" name="Titel 4"/>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de-DE" noProof="0" dirty="0"/>
              <a:t>Titel</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de-DE" noProof="0" dirty="0"/>
              <a:t>Click </a:t>
            </a:r>
            <a:r>
              <a:rPr lang="de-DE" noProof="0" dirty="0" err="1"/>
              <a:t>to</a:t>
            </a:r>
            <a:r>
              <a:rPr lang="de-DE" noProof="0" dirty="0"/>
              <a:t> </a:t>
            </a:r>
            <a:r>
              <a:rPr lang="de-DE" noProof="0" dirty="0" err="1"/>
              <a:t>edit</a:t>
            </a:r>
            <a:r>
              <a:rPr lang="de-DE" noProof="0" dirty="0"/>
              <a: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dirty="0"/>
              <a:t>Insert </a:t>
            </a:r>
            <a:r>
              <a:rPr lang="de-DE" noProof="0" dirty="0" err="1"/>
              <a:t>picture</a:t>
            </a:r>
            <a:r>
              <a:rPr lang="en-US" noProof="0" dirty="0"/>
              <a:t>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7" name="Titel 6"/>
          <p:cNvSpPr>
            <a:spLocks noGrp="1"/>
          </p:cNvSpPr>
          <p:nvPr>
            <p:ph type="title" hasCustomPrompt="1"/>
          </p:nvPr>
        </p:nvSpPr>
        <p:spPr/>
        <p:txBody>
          <a:bodyPr/>
          <a:lstStyle/>
          <a:p>
            <a:r>
              <a:rPr lang="de-DE" noProof="0" dirty="0"/>
              <a:t>Titel</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de-DE" noProof="0" dirty="0"/>
              <a:t>Maximal zwei Zeilen</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de-DE" noProof="0" dirty="0"/>
              <a:t>Write </a:t>
            </a:r>
            <a:r>
              <a:rPr lang="de-DE" noProof="0" dirty="0" err="1"/>
              <a:t>your</a:t>
            </a:r>
            <a:r>
              <a:rPr lang="de-DE" noProof="0" dirty="0"/>
              <a:t> title</a:t>
            </a:r>
            <a:br>
              <a:rPr lang="de-DE" noProof="0" dirty="0"/>
            </a:br>
            <a:r>
              <a:rPr lang="de-DE" noProof="0" dirty="0"/>
              <a:t>- maximum 2 </a:t>
            </a:r>
            <a:r>
              <a:rPr lang="de-DE" noProof="0" dirty="0" err="1"/>
              <a:t>lines</a:t>
            </a:r>
            <a:endParaRPr lang="de-DE" noProof="0" dirty="0"/>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900" noProof="0" dirty="0"/>
              <a:t>Mathe III</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algn="ctr"/>
            <a:r>
              <a:rPr lang="de-DE" sz="800" noProof="0" dirty="0"/>
              <a:t>Unit 12a – </a:t>
            </a:r>
            <a:br>
              <a:rPr lang="de-DE" sz="800" noProof="0" dirty="0"/>
            </a:br>
            <a:r>
              <a:rPr lang="de-DE" sz="800" noProof="0" dirty="0"/>
              <a:t>Regression</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/20</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
        <p:nvSpPr>
          <p:cNvPr id="7" name="TextBox 6">
            <a:extLst>
              <a:ext uri="{FF2B5EF4-FFF2-40B4-BE49-F238E27FC236}">
                <a16:creationId xmlns:a16="http://schemas.microsoft.com/office/drawing/2014/main" id="{392A057C-40C7-A611-FF72-28B17F62454D}"/>
              </a:ext>
            </a:extLst>
          </p:cNvPr>
          <p:cNvSpPr txBox="1"/>
          <p:nvPr userDrawn="1"/>
        </p:nvSpPr>
        <p:spPr bwMode="gray">
          <a:xfrm>
            <a:off x="6943493" y="3977268"/>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DE" sz="1200" dirty="0" err="1"/>
          </a:p>
        </p:txBody>
      </p:sp>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51" r:id="rId1"/>
    <p:sldLayoutId id="2147483659" r:id="rId2"/>
    <p:sldLayoutId id="2147483662" r:id="rId3"/>
    <p:sldLayoutId id="2147483650" r:id="rId4"/>
    <p:sldLayoutId id="2147483664" r:id="rId5"/>
    <p:sldLayoutId id="2147483652" r:id="rId6"/>
    <p:sldLayoutId id="2147483657" r:id="rId7"/>
    <p:sldLayoutId id="2147483665" r:id="rId8"/>
    <p:sldLayoutId id="2147483663" r:id="rId9"/>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0.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340.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40.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ak Ridge Institute for Science and Education Logo">
            <a:extLst>
              <a:ext uri="{FF2B5EF4-FFF2-40B4-BE49-F238E27FC236}">
                <a16:creationId xmlns:a16="http://schemas.microsoft.com/office/drawing/2014/main" id="{8FDC0507-546E-9FC9-3CB2-AFC6E2B17D63}"/>
              </a:ext>
            </a:extLst>
          </p:cNvPr>
          <p:cNvPicPr>
            <a:picLocks noGrp="1" noChangeAspect="1" noChangeArrowheads="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de-DE" dirty="0"/>
              <a:t>Mathe III</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de-DE" dirty="0"/>
              <a:t>Regression</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4D78FAB-2E74-02EB-1AB9-C6EDC94A6353}"/>
                  </a:ext>
                </a:extLst>
              </p:cNvPr>
              <p:cNvSpPr>
                <a:spLocks noGrp="1"/>
              </p:cNvSpPr>
              <p:nvPr>
                <p:ph type="body" sz="quarter" idx="13"/>
              </p:nvPr>
            </p:nvSpPr>
            <p:spPr>
              <a:xfrm>
                <a:off x="358776" y="1239837"/>
                <a:ext cx="7309568" cy="3563938"/>
              </a:xfrm>
            </p:spPr>
            <p:txBody>
              <a:bodyPr/>
              <a:lstStyle/>
              <a:p>
                <a:r>
                  <a:rPr lang="de-DE" b="1" dirty="0">
                    <a:solidFill>
                      <a:schemeClr val="accent1"/>
                    </a:solidFill>
                  </a:rPr>
                  <a:t>Satz (Methode der Kleinsten Quadrate)</a:t>
                </a:r>
                <a:r>
                  <a:rPr lang="de-DE" dirty="0"/>
                  <a:t>. Gegeben ein Datensatz </a:t>
                </a:r>
                <a14:m>
                  <m:oMath xmlns:m="http://schemas.openxmlformats.org/officeDocument/2006/math">
                    <m:d>
                      <m:dPr>
                        <m:ctrlPr>
                          <a:rPr lang="de-DE" b="0" i="1" smtClean="0">
                            <a:latin typeface="Cambria Math" panose="02040503050406030204" pitchFamily="18" charset="0"/>
                          </a:rPr>
                        </m:ctrlPr>
                      </m:dPr>
                      <m:e>
                        <m:r>
                          <a:rPr lang="de-DE" b="1" i="1" smtClean="0">
                            <a:latin typeface="Cambria Math" panose="02040503050406030204" pitchFamily="18" charset="0"/>
                          </a:rPr>
                          <m:t>𝒙</m:t>
                        </m:r>
                        <m:r>
                          <a:rPr lang="de-DE" b="0" i="1" smtClean="0">
                            <a:latin typeface="Cambria Math" panose="02040503050406030204" pitchFamily="18" charset="0"/>
                          </a:rPr>
                          <m:t>,</m:t>
                        </m:r>
                        <m:r>
                          <a:rPr lang="de-DE" b="1" i="1" smtClean="0">
                            <a:latin typeface="Cambria Math" panose="02040503050406030204" pitchFamily="18" charset="0"/>
                          </a:rPr>
                          <m:t>𝒚</m:t>
                        </m:r>
                      </m:e>
                    </m:d>
                  </m:oMath>
                </a14:m>
                <a:r>
                  <a:rPr lang="de-DE" dirty="0"/>
                  <a:t>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sind die </a:t>
                </a:r>
                <a:r>
                  <a:rPr lang="de-DE" dirty="0" err="1"/>
                  <a:t>Minimierer</a:t>
                </a:r>
                <a:r>
                  <a:rPr lang="de-DE" dirty="0"/>
                  <a:t>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oMath>
                </a14:m>
                <a:r>
                  <a:rPr lang="de-DE" dirty="0"/>
                  <a:t> und </a:t>
                </a:r>
                <a14:m>
                  <m:oMath xmlns:m="http://schemas.openxmlformats.org/officeDocument/2006/math">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e>
                    </m:acc>
                    <m:r>
                      <a:rPr lang="de-DE" i="1">
                        <a:latin typeface="Cambria Math" panose="02040503050406030204" pitchFamily="18" charset="0"/>
                      </a:rPr>
                      <m:t> </m:t>
                    </m:r>
                  </m:oMath>
                </a14:m>
                <a:r>
                  <a:rPr lang="de-DE" dirty="0"/>
                  <a:t>der Summe der quadratischen Abstände </a:t>
                </a:r>
                <a14:m>
                  <m:oMath xmlns:m="http://schemas.openxmlformats.org/officeDocument/2006/math">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de-DE" dirty="0"/>
                  <a:t> explizit darstellbar durch</a:t>
                </a: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b="0" i="1" smtClean="0">
                                  <a:latin typeface="Cambria Math" panose="02040503050406030204" pitchFamily="18" charset="0"/>
                                </a:rPr>
                                <m:t>2</m:t>
                              </m:r>
                            </m:sup>
                          </m:sSup>
                        </m:den>
                      </m:f>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r>
                        <a:rPr lang="en-US" b="0" i="1" smtClean="0">
                          <a:latin typeface="Cambria Math" panose="02040503050406030204" pitchFamily="18" charset="0"/>
                        </a:rPr>
                        <m:t>−</m:t>
                      </m:r>
                      <m:acc>
                        <m:accPr>
                          <m:chr m:val="̂"/>
                          <m:ctrlPr>
                            <a:rPr lang="de-DE" i="1">
                              <a:latin typeface="Cambria Math" panose="02040503050406030204" pitchFamily="18" charset="0"/>
                            </a:rPr>
                          </m:ctrlPr>
                        </m:acc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en-US" i="1">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m:oMathPara>
                </a14:m>
                <a:endParaRPr lang="de-DE" dirty="0"/>
              </a:p>
              <a:p>
                <a:r>
                  <a:rPr lang="de-DE" b="1" dirty="0">
                    <a:solidFill>
                      <a:schemeClr val="accent2"/>
                    </a:solidFill>
                  </a:rPr>
                  <a:t>Bemerkung (Methode der Kleinsten Quadrate)</a:t>
                </a:r>
                <a:r>
                  <a:rPr lang="de-DE" dirty="0"/>
                  <a:t> .In </a:t>
                </a:r>
                <a:r>
                  <a:rPr lang="de-DE" dirty="0">
                    <a:latin typeface="Courier New" panose="02070309020205020404" pitchFamily="49" charset="0"/>
                    <a:cs typeface="Courier New" panose="02070309020205020404" pitchFamily="49" charset="0"/>
                  </a:rPr>
                  <a:t>R</a:t>
                </a:r>
                <a:r>
                  <a:rPr lang="de-DE" dirty="0"/>
                  <a:t> kann gibt es die Funktion </a:t>
                </a:r>
                <a:r>
                  <a:rPr lang="de-DE" b="1" dirty="0">
                    <a:latin typeface="Menlo" panose="020B0609030804020204" pitchFamily="49" charset="0"/>
                    <a:ea typeface="Menlo" panose="020B0609030804020204" pitchFamily="49" charset="0"/>
                    <a:cs typeface="Menlo" panose="020B0609030804020204" pitchFamily="49" charset="0"/>
                  </a:rPr>
                  <a:t>lm</a:t>
                </a:r>
                <a:r>
                  <a:rPr lang="de-DE" dirty="0"/>
                  <a:t> um diese Berechnung direkt auszuführen</a:t>
                </a:r>
              </a:p>
            </p:txBody>
          </p:sp>
        </mc:Choice>
        <mc:Fallback xmlns="">
          <p:sp>
            <p:nvSpPr>
              <p:cNvPr id="2" name="Text Placeholder 1">
                <a:extLst>
                  <a:ext uri="{FF2B5EF4-FFF2-40B4-BE49-F238E27FC236}">
                    <a16:creationId xmlns:a16="http://schemas.microsoft.com/office/drawing/2014/main" id="{C4D78FAB-2E74-02EB-1AB9-C6EDC94A6353}"/>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59C49DEE-E799-5F92-24BE-D3DB0BB31E38}"/>
              </a:ext>
            </a:extLst>
          </p:cNvPr>
          <p:cNvSpPr>
            <a:spLocks noGrp="1"/>
          </p:cNvSpPr>
          <p:nvPr>
            <p:ph type="title"/>
          </p:nvPr>
        </p:nvSpPr>
        <p:spPr/>
        <p:txBody>
          <a:bodyPr/>
          <a:lstStyle/>
          <a:p>
            <a:r>
              <a:rPr lang="de-DE" dirty="0"/>
              <a:t>Methode der Kleinsten Quadrate</a:t>
            </a:r>
            <a:endParaRPr lang="en-DE" b="1" dirty="0"/>
          </a:p>
        </p:txBody>
      </p:sp>
      <p:sp>
        <p:nvSpPr>
          <p:cNvPr id="5" name="TextBox 4">
            <a:extLst>
              <a:ext uri="{FF2B5EF4-FFF2-40B4-BE49-F238E27FC236}">
                <a16:creationId xmlns:a16="http://schemas.microsoft.com/office/drawing/2014/main" id="{4B946271-789E-45E1-C78B-F73803086212}"/>
              </a:ext>
            </a:extLst>
          </p:cNvPr>
          <p:cNvSpPr txBox="1"/>
          <p:nvPr/>
        </p:nvSpPr>
        <p:spPr bwMode="gray">
          <a:xfrm>
            <a:off x="2051720" y="3438363"/>
            <a:ext cx="4682066" cy="1569660"/>
          </a:xfrm>
          <a:prstGeom prst="rect">
            <a:avLst/>
          </a:prstGeom>
          <a:solidFill>
            <a:schemeClr val="accent5"/>
          </a:solidFill>
        </p:spPr>
        <p:txBody>
          <a:bodyPr wrap="square">
            <a:spAutoFit/>
          </a:bodyPr>
          <a:lstStyle/>
          <a:p>
            <a:pPr marL="538162" lvl="2" indent="0">
              <a:buNone/>
            </a:pPr>
            <a:r>
              <a:rPr lang="en-GB" sz="1200" b="0" dirty="0">
                <a:effectLst/>
                <a:latin typeface="Menlo" panose="020B0609030804020204" pitchFamily="49" charset="0"/>
              </a:rPr>
              <a:t>x = </a:t>
            </a:r>
            <a:r>
              <a:rPr lang="en-GB" sz="1200" b="1" dirty="0">
                <a:effectLst/>
                <a:latin typeface="Menlo" panose="020B0609030804020204" pitchFamily="49" charset="0"/>
              </a:rPr>
              <a:t>c</a:t>
            </a:r>
            <a:r>
              <a:rPr lang="en-GB" sz="1200" b="0" dirty="0">
                <a:effectLst/>
                <a:latin typeface="Menlo" panose="020B0609030804020204" pitchFamily="49" charset="0"/>
              </a:rPr>
              <a:t>(1, 2, 3, 4, 5, 6, 7)</a:t>
            </a:r>
          </a:p>
          <a:p>
            <a:pPr marL="538162" lvl="2" indent="0">
              <a:buNone/>
            </a:pPr>
            <a:r>
              <a:rPr lang="en-GB" sz="1200" b="0" dirty="0">
                <a:effectLst/>
                <a:latin typeface="Menlo" panose="020B0609030804020204" pitchFamily="49" charset="0"/>
              </a:rPr>
              <a:t>y = </a:t>
            </a:r>
            <a:r>
              <a:rPr lang="en-GB" sz="1200" b="1" dirty="0">
                <a:effectLst/>
                <a:latin typeface="Menlo" panose="020B0609030804020204" pitchFamily="49" charset="0"/>
              </a:rPr>
              <a:t>c</a:t>
            </a:r>
            <a:r>
              <a:rPr lang="en-GB" sz="1200" b="0" dirty="0">
                <a:effectLst/>
                <a:latin typeface="Menlo" panose="020B0609030804020204" pitchFamily="49" charset="0"/>
              </a:rPr>
              <a:t>(3, 2, 5, 6, 4, 8, 9)</a:t>
            </a:r>
          </a:p>
          <a:p>
            <a:pPr marL="538162" lvl="2" indent="0">
              <a:buNone/>
            </a:pPr>
            <a:r>
              <a:rPr lang="en-GB" sz="1200" b="0" dirty="0">
                <a:effectLst/>
                <a:latin typeface="Menlo" panose="020B0609030804020204" pitchFamily="49" charset="0"/>
              </a:rPr>
              <a:t>fit = </a:t>
            </a:r>
            <a:r>
              <a:rPr lang="en-GB" sz="1200" b="1" dirty="0" err="1">
                <a:effectLst/>
                <a:latin typeface="Menlo" panose="020B0609030804020204" pitchFamily="49" charset="0"/>
              </a:rPr>
              <a:t>lm</a:t>
            </a:r>
            <a:r>
              <a:rPr lang="en-GB" sz="1200" b="0" dirty="0">
                <a:effectLst/>
                <a:latin typeface="Menlo" panose="020B0609030804020204" pitchFamily="49" charset="0"/>
              </a:rPr>
              <a:t>(y ~ x)</a:t>
            </a:r>
          </a:p>
          <a:p>
            <a:pPr marL="538162" lvl="2" indent="0">
              <a:buNone/>
            </a:pPr>
            <a:r>
              <a:rPr lang="en-GB" sz="1200" dirty="0">
                <a:latin typeface="Menlo" panose="020B0609030804020204" pitchFamily="49" charset="0"/>
              </a:rPr>
              <a:t>f</a:t>
            </a:r>
            <a:r>
              <a:rPr lang="en-GB" sz="1200" b="0" dirty="0">
                <a:effectLst/>
                <a:latin typeface="Menlo" panose="020B0609030804020204" pitchFamily="49" charset="0"/>
              </a:rPr>
              <a:t>it</a:t>
            </a:r>
          </a:p>
          <a:p>
            <a:pPr marL="538162" lvl="2" indent="0">
              <a:buNone/>
            </a:pPr>
            <a:endParaRPr lang="en-GB" sz="1200" dirty="0">
              <a:latin typeface="Menlo" panose="020B0609030804020204" pitchFamily="49" charset="0"/>
            </a:endParaRPr>
          </a:p>
          <a:p>
            <a:pPr marL="538162" lvl="2" indent="0">
              <a:buNone/>
            </a:pPr>
            <a:r>
              <a:rPr lang="en-GB" sz="1200" b="0" dirty="0">
                <a:effectLst/>
                <a:latin typeface="Menlo" panose="020B0609030804020204" pitchFamily="49" charset="0"/>
              </a:rPr>
              <a:t>Coefficients:</a:t>
            </a:r>
          </a:p>
          <a:p>
            <a:pPr marL="538162" lvl="2" indent="0">
              <a:buNone/>
            </a:pPr>
            <a:r>
              <a:rPr lang="en-GB" sz="1200" b="0" dirty="0">
                <a:effectLst/>
                <a:latin typeface="Menlo" panose="020B0609030804020204" pitchFamily="49" charset="0"/>
              </a:rPr>
              <a:t>(Intercept)            x  </a:t>
            </a:r>
          </a:p>
          <a:p>
            <a:pPr marL="538162" lvl="2" indent="0">
              <a:buNone/>
            </a:pPr>
            <a:r>
              <a:rPr lang="en-GB" sz="1200" b="0" dirty="0">
                <a:effectLst/>
                <a:latin typeface="Menlo" panose="020B0609030804020204" pitchFamily="49" charset="0"/>
              </a:rPr>
              <a:t>      1.143        1.036</a:t>
            </a:r>
          </a:p>
        </p:txBody>
      </p:sp>
      <p:cxnSp>
        <p:nvCxnSpPr>
          <p:cNvPr id="4" name="Straight Arrow Connector 3">
            <a:extLst>
              <a:ext uri="{FF2B5EF4-FFF2-40B4-BE49-F238E27FC236}">
                <a16:creationId xmlns:a16="http://schemas.microsoft.com/office/drawing/2014/main" id="{F5589691-DED0-22A5-47F4-96DB5508BD2C}"/>
              </a:ext>
            </a:extLst>
          </p:cNvPr>
          <p:cNvCxnSpPr>
            <a:cxnSpLocks/>
            <a:endCxn id="14" idx="0"/>
          </p:cNvCxnSpPr>
          <p:nvPr/>
        </p:nvCxnSpPr>
        <p:spPr bwMode="gray">
          <a:xfrm>
            <a:off x="3131840" y="2427734"/>
            <a:ext cx="1512941" cy="232175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471C18-12C0-CD74-D1F9-3B055E99D500}"/>
              </a:ext>
            </a:extLst>
          </p:cNvPr>
          <p:cNvCxnSpPr>
            <a:cxnSpLocks/>
            <a:endCxn id="13" idx="0"/>
          </p:cNvCxnSpPr>
          <p:nvPr/>
        </p:nvCxnSpPr>
        <p:spPr bwMode="gray">
          <a:xfrm flipH="1">
            <a:off x="3455877" y="2859782"/>
            <a:ext cx="108011" cy="188826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DCBCE163-9304-BC30-7ABE-0E7A2904A1E2}"/>
              </a:ext>
            </a:extLst>
          </p:cNvPr>
          <p:cNvSpPr/>
          <p:nvPr/>
        </p:nvSpPr>
        <p:spPr bwMode="gray">
          <a:xfrm>
            <a:off x="3203849" y="4748050"/>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4" name="Rounded Rectangle 13">
            <a:extLst>
              <a:ext uri="{FF2B5EF4-FFF2-40B4-BE49-F238E27FC236}">
                <a16:creationId xmlns:a16="http://schemas.microsoft.com/office/drawing/2014/main" id="{FC3CED31-9CBE-93F8-BC88-2CDE2BAE918C}"/>
              </a:ext>
            </a:extLst>
          </p:cNvPr>
          <p:cNvSpPr/>
          <p:nvPr/>
        </p:nvSpPr>
        <p:spPr bwMode="gray">
          <a:xfrm>
            <a:off x="4392753" y="4749491"/>
            <a:ext cx="504056" cy="19996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412135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dissolve">
                                      <p:cBhvr>
                                        <p:cTn id="11" dur="500"/>
                                        <p:tgtEl>
                                          <p:spTgt spid="2">
                                            <p:txEl>
                                              <p:pRg st="1" end="1"/>
                                            </p:txEl>
                                          </p:spTgt>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dissolve">
                                      <p:cBhvr>
                                        <p:cTn id="25" dur="500"/>
                                        <p:tgtEl>
                                          <p:spTgt spid="5">
                                            <p:bg/>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dissolve">
                                      <p:cBhvr>
                                        <p:cTn id="28" dur="500"/>
                                        <p:tgtEl>
                                          <p:spTgt spid="5">
                                            <p:txEl>
                                              <p:pRg st="0" end="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dissolve">
                                      <p:cBhvr>
                                        <p:cTn id="31" dur="500"/>
                                        <p:tgtEl>
                                          <p:spTgt spid="5">
                                            <p:txEl>
                                              <p:pRg st="1" end="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dissolve">
                                      <p:cBhvr>
                                        <p:cTn id="34" dur="500"/>
                                        <p:tgtEl>
                                          <p:spTgt spid="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dissolve">
                                      <p:cBhvr>
                                        <p:cTn id="39" dur="500"/>
                                        <p:tgtEl>
                                          <p:spTgt spid="5">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dissolve">
                                      <p:cBhvr>
                                        <p:cTn id="44" dur="500"/>
                                        <p:tgtEl>
                                          <p:spTgt spid="5">
                                            <p:txEl>
                                              <p:pRg st="5" end="5"/>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dissolve">
                                      <p:cBhvr>
                                        <p:cTn id="47" dur="500"/>
                                        <p:tgtEl>
                                          <p:spTgt spid="5">
                                            <p:txEl>
                                              <p:pRg st="6" end="6"/>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dissolve">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500"/>
                                        <p:tgtEl>
                                          <p:spTgt spid="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dissolv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87A7FBD-C2A6-549F-BC47-75398B076F36}"/>
                  </a:ext>
                </a:extLst>
              </p:cNvPr>
              <p:cNvSpPr>
                <a:spLocks noGrp="1"/>
              </p:cNvSpPr>
              <p:nvPr>
                <p:ph type="body" sz="quarter" idx="13"/>
              </p:nvPr>
            </p:nvSpPr>
            <p:spPr>
              <a:xfrm>
                <a:off x="358776" y="1131590"/>
                <a:ext cx="7021536" cy="3563938"/>
              </a:xfrm>
            </p:spPr>
            <p:txBody>
              <a:bodyPr/>
              <a:lstStyle/>
              <a:p>
                <a:r>
                  <a:rPr lang="en-DE" b="1" dirty="0"/>
                  <a:t>Beweis</a:t>
                </a:r>
                <a:r>
                  <a:rPr lang="en-DE" dirty="0"/>
                  <a:t>: Wir betrachten die erste Ableitung von </a:t>
                </a:r>
                <a14:m>
                  <m:oMath xmlns:m="http://schemas.openxmlformats.org/officeDocument/2006/math">
                    <m:nary>
                      <m:naryPr>
                        <m:chr m:val="∑"/>
                        <m:ctrlPr>
                          <a:rPr lang="de-DE" i="1" smtClean="0">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oMath>
                </a14:m>
                <a:r>
                  <a:rPr lang="en-DE" dirty="0"/>
                  <a:t> nach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und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endParaRPr lang="en-DE" dirty="0"/>
              </a:p>
              <a:p>
                <a:endParaRPr lang="en-DE" dirty="0"/>
              </a:p>
              <a:p>
                <a:endParaRPr lang="en-DE" dirty="0"/>
              </a:p>
              <a:p>
                <a:endParaRPr lang="en-DE" dirty="0"/>
              </a:p>
              <a:p>
                <a:pPr marL="0"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oMath>
                </a14:m>
                <a:r>
                  <a:rPr lang="en-DE" b="1" dirty="0"/>
                  <a:t> </a:t>
                </a:r>
                <a:r>
                  <a:rPr lang="en-DE" dirty="0"/>
                  <a:t>Null setzen, ergibt sich</a:t>
                </a:r>
              </a:p>
              <a:p>
                <a:pPr marL="268287" lvl="1" indent="0">
                  <a:buNone/>
                </a:pPr>
                <a:endParaRPr lang="en-DE" dirty="0"/>
              </a:p>
              <a:p>
                <a:pPr marL="268287" lvl="1" indent="0">
                  <a:buNone/>
                </a:pPr>
                <a:endParaRPr lang="en-DE" dirty="0"/>
              </a:p>
              <a:p>
                <a:pPr marL="268287" lvl="1" indent="0">
                  <a:buNone/>
                </a:pPr>
                <a:r>
                  <a:rPr lang="en-DE" dirty="0"/>
                  <a:t>Wenn wir die erste Ableitung nach </a:t>
                </a:r>
                <a14:m>
                  <m:oMath xmlns:m="http://schemas.openxmlformats.org/officeDocument/2006/math">
                    <m:sSub>
                      <m:sSubPr>
                        <m:ctrlPr>
                          <a:rPr lang="de-DE" i="1" smtClean="0">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n-DE" b="1" dirty="0"/>
                  <a:t> </a:t>
                </a:r>
                <a:r>
                  <a:rPr lang="en-DE" dirty="0"/>
                  <a:t>zu Null setzen, ergibt sich</a:t>
                </a:r>
              </a:p>
            </p:txBody>
          </p:sp>
        </mc:Choice>
        <mc:Fallback xmlns="">
          <p:sp>
            <p:nvSpPr>
              <p:cNvPr id="2" name="Text Placeholder 1">
                <a:extLst>
                  <a:ext uri="{FF2B5EF4-FFF2-40B4-BE49-F238E27FC236}">
                    <a16:creationId xmlns:a16="http://schemas.microsoft.com/office/drawing/2014/main" id="{A87A7FBD-C2A6-549F-BC47-75398B076F36}"/>
                  </a:ext>
                </a:extLst>
              </p:cNvPr>
              <p:cNvSpPr>
                <a:spLocks noGrp="1" noRot="1" noChangeAspect="1" noMove="1" noResize="1" noEditPoints="1" noAdjustHandles="1" noChangeArrowheads="1" noChangeShapeType="1" noTextEdit="1"/>
              </p:cNvSpPr>
              <p:nvPr>
                <p:ph type="body" sz="quarter" idx="13"/>
              </p:nvPr>
            </p:nvSpPr>
            <p:spPr>
              <a:xfrm>
                <a:off x="358776" y="1131590"/>
                <a:ext cx="7021536" cy="3563938"/>
              </a:xfrm>
              <a:blipFill>
                <a:blip r:embed="rId2"/>
                <a:stretch>
                  <a:fillRect t="-7829"/>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CF675E02-2CFD-469E-3847-05C750849C24}"/>
              </a:ext>
            </a:extLst>
          </p:cNvPr>
          <p:cNvSpPr>
            <a:spLocks noGrp="1"/>
          </p:cNvSpPr>
          <p:nvPr>
            <p:ph type="title"/>
          </p:nvPr>
        </p:nvSpPr>
        <p:spPr/>
        <p:txBody>
          <a:bodyPr/>
          <a:lstStyle/>
          <a:p>
            <a:r>
              <a:rPr lang="en-DE" dirty="0"/>
              <a:t>Beweis: </a:t>
            </a:r>
            <a:r>
              <a:rPr lang="de-DE" dirty="0"/>
              <a:t>Methode der Kleinsten Quadrate</a:t>
            </a:r>
            <a:endParaRPr lang="en-DE" dirty="0"/>
          </a:p>
        </p:txBody>
      </p:sp>
      <p:pic>
        <p:nvPicPr>
          <p:cNvPr id="1026" name="Picture 2" descr="undefined">
            <a:extLst>
              <a:ext uri="{FF2B5EF4-FFF2-40B4-BE49-F238E27FC236}">
                <a16:creationId xmlns:a16="http://schemas.microsoft.com/office/drawing/2014/main" id="{C19779D3-B54D-B184-B117-0E90D8819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889" y="1188650"/>
            <a:ext cx="803071" cy="1003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1B29E0-1484-B87E-E270-9290DACAB039}"/>
              </a:ext>
            </a:extLst>
          </p:cNvPr>
          <p:cNvSpPr txBox="1"/>
          <p:nvPr/>
        </p:nvSpPr>
        <p:spPr bwMode="gray">
          <a:xfrm>
            <a:off x="7632340" y="2233196"/>
            <a:ext cx="1512168" cy="338554"/>
          </a:xfrm>
          <a:prstGeom prst="rect">
            <a:avLst/>
          </a:prstGeom>
          <a:noFill/>
        </p:spPr>
        <p:txBody>
          <a:bodyPr wrap="square">
            <a:spAutoFit/>
          </a:bodyPr>
          <a:lstStyle/>
          <a:p>
            <a:pPr algn="ctr"/>
            <a:r>
              <a:rPr lang="en-GB" sz="800" b="1" dirty="0">
                <a:solidFill>
                  <a:srgbClr val="333539"/>
                </a:solidFill>
              </a:rPr>
              <a:t>Adrien-Marie Legendre</a:t>
            </a:r>
            <a:br>
              <a:rPr lang="en-GB" sz="800" b="1" dirty="0">
                <a:solidFill>
                  <a:srgbClr val="333539"/>
                </a:solidFill>
                <a:effectLst/>
              </a:rPr>
            </a:br>
            <a:r>
              <a:rPr lang="en-GB" sz="800" b="1" dirty="0">
                <a:solidFill>
                  <a:srgbClr val="333539"/>
                </a:solidFill>
                <a:effectLst/>
              </a:rPr>
              <a:t>(1752 – 1833)</a:t>
            </a:r>
          </a:p>
        </p:txBody>
      </p:sp>
      <p:sp>
        <p:nvSpPr>
          <p:cNvPr id="5" name="TextBox 4">
            <a:extLst>
              <a:ext uri="{FF2B5EF4-FFF2-40B4-BE49-F238E27FC236}">
                <a16:creationId xmlns:a16="http://schemas.microsoft.com/office/drawing/2014/main" id="{FE874525-A347-FA02-D375-27DE1D3401C2}"/>
              </a:ext>
            </a:extLst>
          </p:cNvPr>
          <p:cNvSpPr txBox="1"/>
          <p:nvPr/>
        </p:nvSpPr>
        <p:spPr bwMode="gray">
          <a:xfrm>
            <a:off x="7632340" y="3520322"/>
            <a:ext cx="1512168" cy="338554"/>
          </a:xfrm>
          <a:prstGeom prst="rect">
            <a:avLst/>
          </a:prstGeom>
          <a:noFill/>
        </p:spPr>
        <p:txBody>
          <a:bodyPr wrap="square">
            <a:spAutoFit/>
          </a:bodyPr>
          <a:lstStyle/>
          <a:p>
            <a:pPr algn="ctr"/>
            <a:r>
              <a:rPr lang="en-GB" sz="800" b="1" dirty="0">
                <a:solidFill>
                  <a:srgbClr val="333539"/>
                </a:solidFill>
                <a:effectLst/>
              </a:rPr>
              <a:t>Carl Friedrich Gauss</a:t>
            </a:r>
            <a:br>
              <a:rPr lang="en-GB" sz="800" b="1" dirty="0">
                <a:solidFill>
                  <a:srgbClr val="333539"/>
                </a:solidFill>
                <a:effectLst/>
              </a:rPr>
            </a:br>
            <a:r>
              <a:rPr lang="en-GB" sz="800" b="1" dirty="0">
                <a:solidFill>
                  <a:srgbClr val="333539"/>
                </a:solidFill>
                <a:effectLst/>
              </a:rPr>
              <a:t>(1777 - 1855)</a:t>
            </a:r>
          </a:p>
        </p:txBody>
      </p:sp>
      <p:pic>
        <p:nvPicPr>
          <p:cNvPr id="6" name="Picture 2" descr="Credit: Getty Images/Hulton Archive">
            <a:extLst>
              <a:ext uri="{FF2B5EF4-FFF2-40B4-BE49-F238E27FC236}">
                <a16:creationId xmlns:a16="http://schemas.microsoft.com/office/drawing/2014/main" id="{043047EE-D4DA-2D90-95D6-5653FAFF0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907" y="2596115"/>
            <a:ext cx="767035" cy="924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4A243F-4FB5-D11E-BFB5-97FDF6B0AEB7}"/>
                  </a:ext>
                </a:extLst>
              </p:cNvPr>
              <p:cNvSpPr txBox="1"/>
              <p:nvPr/>
            </p:nvSpPr>
            <p:spPr bwMode="gray">
              <a:xfrm>
                <a:off x="1456268" y="1716630"/>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8" name="TextBox 7">
                <a:extLst>
                  <a:ext uri="{FF2B5EF4-FFF2-40B4-BE49-F238E27FC236}">
                    <a16:creationId xmlns:a16="http://schemas.microsoft.com/office/drawing/2014/main" id="{674A243F-4FB5-D11E-BFB5-97FDF6B0AEB7}"/>
                  </a:ext>
                </a:extLst>
              </p:cNvPr>
              <p:cNvSpPr txBox="1">
                <a:spLocks noRot="1" noChangeAspect="1" noMove="1" noResize="1" noEditPoints="1" noAdjustHandles="1" noChangeArrowheads="1" noChangeShapeType="1" noTextEdit="1"/>
              </p:cNvSpPr>
              <p:nvPr/>
            </p:nvSpPr>
            <p:spPr bwMode="gray">
              <a:xfrm>
                <a:off x="1456268" y="1716630"/>
                <a:ext cx="4682066" cy="602857"/>
              </a:xfrm>
              <a:prstGeom prst="rect">
                <a:avLst/>
              </a:prstGeom>
              <a:blipFill>
                <a:blip r:embed="rId5"/>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D94C17B-2304-E117-D623-4A273E256870}"/>
                  </a:ext>
                </a:extLst>
              </p:cNvPr>
              <p:cNvSpPr txBox="1"/>
              <p:nvPr/>
            </p:nvSpPr>
            <p:spPr bwMode="gray">
              <a:xfrm>
                <a:off x="1618126" y="2294326"/>
                <a:ext cx="4682066" cy="602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num>
                        <m:den>
                          <m:r>
                            <a:rPr lang="en-US" sz="1200" b="0" i="1" smtClean="0">
                              <a:latin typeface="Cambria Math" panose="02040503050406030204" pitchFamily="18" charset="0"/>
                            </a:rPr>
                            <m:t>𝑑</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den>
                      </m:f>
                      <m:r>
                        <a:rPr lang="en-US" sz="1200" b="0" i="1" smtClean="0">
                          <a:latin typeface="Cambria Math" panose="02040503050406030204" pitchFamily="18" charset="0"/>
                        </a:rPr>
                        <m:t>=−2</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nary>
                    </m:oMath>
                  </m:oMathPara>
                </a14:m>
                <a:endParaRPr lang="en-DE" sz="1200" dirty="0"/>
              </a:p>
            </p:txBody>
          </p:sp>
        </mc:Choice>
        <mc:Fallback xmlns="">
          <p:sp>
            <p:nvSpPr>
              <p:cNvPr id="9" name="TextBox 8">
                <a:extLst>
                  <a:ext uri="{FF2B5EF4-FFF2-40B4-BE49-F238E27FC236}">
                    <a16:creationId xmlns:a16="http://schemas.microsoft.com/office/drawing/2014/main" id="{AD94C17B-2304-E117-D623-4A273E256870}"/>
                  </a:ext>
                </a:extLst>
              </p:cNvPr>
              <p:cNvSpPr txBox="1">
                <a:spLocks noRot="1" noChangeAspect="1" noMove="1" noResize="1" noEditPoints="1" noAdjustHandles="1" noChangeArrowheads="1" noChangeShapeType="1" noTextEdit="1"/>
              </p:cNvSpPr>
              <p:nvPr/>
            </p:nvSpPr>
            <p:spPr bwMode="gray">
              <a:xfrm>
                <a:off x="1618126" y="2294326"/>
                <a:ext cx="4682066" cy="602857"/>
              </a:xfrm>
              <a:prstGeom prst="rect">
                <a:avLst/>
              </a:prstGeom>
              <a:blipFill>
                <a:blip r:embed="rId6"/>
                <a:stretch>
                  <a:fillRect t="-91837"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99F597-692D-8DAC-6B19-010F64818A32}"/>
                  </a:ext>
                </a:extLst>
              </p:cNvPr>
              <p:cNvSpPr txBox="1"/>
              <p:nvPr/>
            </p:nvSpPr>
            <p:spPr bwMode="gray">
              <a:xfrm>
                <a:off x="2114727" y="3158422"/>
                <a:ext cx="259228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e>
                      </m:nary>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oMath>
                  </m:oMathPara>
                </a14:m>
                <a:endParaRPr lang="en-DE" sz="1200" dirty="0"/>
              </a:p>
            </p:txBody>
          </p:sp>
        </mc:Choice>
        <mc:Fallback xmlns="">
          <p:sp>
            <p:nvSpPr>
              <p:cNvPr id="11" name="TextBox 10">
                <a:extLst>
                  <a:ext uri="{FF2B5EF4-FFF2-40B4-BE49-F238E27FC236}">
                    <a16:creationId xmlns:a16="http://schemas.microsoft.com/office/drawing/2014/main" id="{5099F597-692D-8DAC-6B19-010F64818A32}"/>
                  </a:ext>
                </a:extLst>
              </p:cNvPr>
              <p:cNvSpPr txBox="1">
                <a:spLocks noRot="1" noChangeAspect="1" noMove="1" noResize="1" noEditPoints="1" noAdjustHandles="1" noChangeArrowheads="1" noChangeShapeType="1" noTextEdit="1"/>
              </p:cNvSpPr>
              <p:nvPr/>
            </p:nvSpPr>
            <p:spPr bwMode="gray">
              <a:xfrm>
                <a:off x="2114727" y="3158422"/>
                <a:ext cx="2592288" cy="596445"/>
              </a:xfrm>
              <a:prstGeom prst="rect">
                <a:avLst/>
              </a:prstGeom>
              <a:blipFill>
                <a:blip r:embed="rId7"/>
                <a:stretch>
                  <a:fillRect t="-91667"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FE3D0D-1F97-4D82-32C6-EF4D95A8A514}"/>
                  </a:ext>
                </a:extLst>
              </p:cNvPr>
              <p:cNvSpPr txBox="1"/>
              <p:nvPr/>
            </p:nvSpPr>
            <p:spPr bwMode="gray">
              <a:xfrm>
                <a:off x="4499992" y="3321542"/>
                <a:ext cx="1584176" cy="286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1" i="1" smtClean="0">
                              <a:latin typeface="Cambria Math" panose="02040503050406030204" pitchFamily="18" charset="0"/>
                            </a:rPr>
                            <m:t>𝒚</m:t>
                          </m:r>
                        </m:e>
                      </m:acc>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de-DE" sz="1200" i="1">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2" name="TextBox 11">
                <a:extLst>
                  <a:ext uri="{FF2B5EF4-FFF2-40B4-BE49-F238E27FC236}">
                    <a16:creationId xmlns:a16="http://schemas.microsoft.com/office/drawing/2014/main" id="{0BFE3D0D-1F97-4D82-32C6-EF4D95A8A514}"/>
                  </a:ext>
                </a:extLst>
              </p:cNvPr>
              <p:cNvSpPr txBox="1">
                <a:spLocks noRot="1" noChangeAspect="1" noMove="1" noResize="1" noEditPoints="1" noAdjustHandles="1" noChangeArrowheads="1" noChangeShapeType="1" noTextEdit="1"/>
              </p:cNvSpPr>
              <p:nvPr/>
            </p:nvSpPr>
            <p:spPr bwMode="gray">
              <a:xfrm>
                <a:off x="4499992" y="3321542"/>
                <a:ext cx="1584176" cy="286810"/>
              </a:xfrm>
              <a:prstGeom prst="rect">
                <a:avLst/>
              </a:prstGeom>
              <a:blipFill>
                <a:blip r:embed="rId8"/>
                <a:stretch>
                  <a:fillRect b="-8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C553B3-259D-679C-7643-4E86BE36FD52}"/>
                  </a:ext>
                </a:extLst>
              </p:cNvPr>
              <p:cNvSpPr txBox="1"/>
              <p:nvPr/>
            </p:nvSpPr>
            <p:spPr bwMode="gray">
              <a:xfrm>
                <a:off x="1115616"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b="0" i="1" smtClean="0">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b="0" i="1" smtClean="0">
                                  <a:latin typeface="Cambria Math" panose="02040503050406030204" pitchFamily="18" charset="0"/>
                                </a:rPr>
                                <m:t>2</m:t>
                              </m:r>
                            </m:sup>
                          </m:sSubSup>
                        </m:e>
                      </m:nary>
                      <m:r>
                        <a:rPr lang="en-US" sz="1200" i="1">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ac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acc>
                        <m:accPr>
                          <m:chr m:val="̅"/>
                          <m:ctrlPr>
                            <a:rPr lang="en-US" sz="1200" b="0" i="1" smtClean="0">
                              <a:latin typeface="Cambria Math" panose="02040503050406030204" pitchFamily="18" charset="0"/>
                              <a:ea typeface="Cambria Math" panose="02040503050406030204" pitchFamily="18" charset="0"/>
                            </a:rPr>
                          </m:ctrlPr>
                        </m:accPr>
                        <m:e>
                          <m:r>
                            <a:rPr lang="en-US" sz="1200" b="1" i="1" smtClean="0">
                              <a:latin typeface="Cambria Math" panose="02040503050406030204" pitchFamily="18" charset="0"/>
                              <a:ea typeface="Cambria Math" panose="02040503050406030204" pitchFamily="18" charset="0"/>
                            </a:rPr>
                            <m:t>𝒙</m:t>
                          </m:r>
                        </m:e>
                      </m:acc>
                    </m:oMath>
                  </m:oMathPara>
                </a14:m>
                <a:endParaRPr lang="en-DE" sz="1200" dirty="0"/>
              </a:p>
            </p:txBody>
          </p:sp>
        </mc:Choice>
        <mc:Fallback xmlns="">
          <p:sp>
            <p:nvSpPr>
              <p:cNvPr id="14" name="TextBox 13">
                <a:extLst>
                  <a:ext uri="{FF2B5EF4-FFF2-40B4-BE49-F238E27FC236}">
                    <a16:creationId xmlns:a16="http://schemas.microsoft.com/office/drawing/2014/main" id="{9EC553B3-259D-679C-7643-4E86BE36FD52}"/>
                  </a:ext>
                </a:extLst>
              </p:cNvPr>
              <p:cNvSpPr txBox="1">
                <a:spLocks noRot="1" noChangeAspect="1" noMove="1" noResize="1" noEditPoints="1" noAdjustHandles="1" noChangeArrowheads="1" noChangeShapeType="1" noTextEdit="1"/>
              </p:cNvSpPr>
              <p:nvPr/>
            </p:nvSpPr>
            <p:spPr bwMode="gray">
              <a:xfrm>
                <a:off x="1115616" y="3991529"/>
                <a:ext cx="3251528" cy="596445"/>
              </a:xfrm>
              <a:prstGeom prst="rect">
                <a:avLst/>
              </a:prstGeom>
              <a:blipFill>
                <a:blip r:embed="rId9"/>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BD69C6-A0D7-053A-8558-44851F51930C}"/>
                  </a:ext>
                </a:extLst>
              </p:cNvPr>
              <p:cNvSpPr txBox="1"/>
              <p:nvPr/>
            </p:nvSpPr>
            <p:spPr bwMode="gray">
              <a:xfrm>
                <a:off x="4009604" y="3991529"/>
                <a:ext cx="3251528"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ea typeface="Cambria Math" panose="02040503050406030204" pitchFamily="18" charset="0"/>
                        </a:rPr>
                        <m:t>⋅</m:t>
                      </m:r>
                      <m:d>
                        <m:dPr>
                          <m:ctrlPr>
                            <a:rPr lang="en-US" sz="1200" b="0"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b="0" i="1" smtClean="0">
                              <a:latin typeface="Cambria Math" panose="02040503050406030204" pitchFamily="18" charset="0"/>
                            </a:rPr>
                            <m:t>−</m:t>
                          </m:r>
                          <m:r>
                            <a:rPr lang="en-US" sz="1200" b="0" i="1" smtClean="0">
                              <a:latin typeface="Cambria Math" panose="02040503050406030204" pitchFamily="18" charset="0"/>
                            </a:rPr>
                            <m:t>𝑛</m:t>
                          </m:r>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b="0" i="1" smtClean="0">
                                  <a:latin typeface="Cambria Math" panose="02040503050406030204" pitchFamily="18" charset="0"/>
                                </a:rPr>
                                <m:t>2</m:t>
                              </m:r>
                            </m:sup>
                          </m:sSup>
                        </m:e>
                      </m:d>
                      <m:r>
                        <a:rPr lang="en-US" sz="120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b="0" i="1" smtClean="0">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r>
                        <a:rPr lang="en-US" sz="1200" b="0" i="1" smtClean="0">
                          <a:latin typeface="Cambria Math" panose="02040503050406030204" pitchFamily="18" charset="0"/>
                        </a:rPr>
                        <m:t>=</m:t>
                      </m:r>
                      <m:nary>
                        <m:naryPr>
                          <m:chr m:val="∑"/>
                          <m:ctrlPr>
                            <a:rPr lang="de-DE" sz="1200" i="1" smtClean="0">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nary>
                    </m:oMath>
                  </m:oMathPara>
                </a14:m>
                <a:endParaRPr lang="en-DE" sz="1200" dirty="0"/>
              </a:p>
            </p:txBody>
          </p:sp>
        </mc:Choice>
        <mc:Fallback xmlns="">
          <p:sp>
            <p:nvSpPr>
              <p:cNvPr id="15" name="TextBox 14">
                <a:extLst>
                  <a:ext uri="{FF2B5EF4-FFF2-40B4-BE49-F238E27FC236}">
                    <a16:creationId xmlns:a16="http://schemas.microsoft.com/office/drawing/2014/main" id="{72BD69C6-A0D7-053A-8558-44851F51930C}"/>
                  </a:ext>
                </a:extLst>
              </p:cNvPr>
              <p:cNvSpPr txBox="1">
                <a:spLocks noRot="1" noChangeAspect="1" noMove="1" noResize="1" noEditPoints="1" noAdjustHandles="1" noChangeArrowheads="1" noChangeShapeType="1" noTextEdit="1"/>
              </p:cNvSpPr>
              <p:nvPr/>
            </p:nvSpPr>
            <p:spPr bwMode="gray">
              <a:xfrm>
                <a:off x="4009604" y="3991529"/>
                <a:ext cx="3251528" cy="596445"/>
              </a:xfrm>
              <a:prstGeom prst="rect">
                <a:avLst/>
              </a:prstGeom>
              <a:blipFill>
                <a:blip r:embed="rId10"/>
                <a:stretch>
                  <a:fillRect t="-93750" b="-145833"/>
                </a:stretch>
              </a:blipFill>
            </p:spPr>
            <p:txBody>
              <a:bodyPr/>
              <a:lstStyle/>
              <a:p>
                <a:r>
                  <a:rPr lang="en-DE">
                    <a:noFill/>
                  </a:rPr>
                  <a:t> </a:t>
                </a:r>
              </a:p>
            </p:txBody>
          </p:sp>
        </mc:Fallback>
      </mc:AlternateContent>
      <p:cxnSp>
        <p:nvCxnSpPr>
          <p:cNvPr id="16" name="Straight Arrow Connector 15">
            <a:extLst>
              <a:ext uri="{FF2B5EF4-FFF2-40B4-BE49-F238E27FC236}">
                <a16:creationId xmlns:a16="http://schemas.microsoft.com/office/drawing/2014/main" id="{D3556D79-82B6-1F13-ADCF-0F9F8A2C54B1}"/>
              </a:ext>
            </a:extLst>
          </p:cNvPr>
          <p:cNvCxnSpPr>
            <a:cxnSpLocks/>
          </p:cNvCxnSpPr>
          <p:nvPr/>
        </p:nvCxnSpPr>
        <p:spPr bwMode="gray">
          <a:xfrm flipH="1">
            <a:off x="3443548" y="3608352"/>
            <a:ext cx="1560500" cy="5708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C6E2C72A-D80B-89A2-C483-90AE7B67B7F8}"/>
              </a:ext>
            </a:extLst>
          </p:cNvPr>
          <p:cNvSpPr/>
          <p:nvPr/>
        </p:nvSpPr>
        <p:spPr bwMode="gray">
          <a:xfrm>
            <a:off x="4883708" y="3321543"/>
            <a:ext cx="1056444" cy="28681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2C4D64-B4A5-3AC8-B695-793BA5B583A8}"/>
                  </a:ext>
                </a:extLst>
              </p:cNvPr>
              <p:cNvSpPr txBox="1"/>
              <p:nvPr/>
            </p:nvSpPr>
            <p:spPr bwMode="gray">
              <a:xfrm>
                <a:off x="3908360" y="4573302"/>
                <a:ext cx="372398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e>
                      </m:acc>
                      <m:r>
                        <a:rPr lang="en-US" sz="1200" b="0" i="1" smtClean="0">
                          <a:latin typeface="Cambria Math" panose="02040503050406030204" pitchFamily="18" charset="0"/>
                        </a:rPr>
                        <m:t>=</m:t>
                      </m:r>
                      <m:f>
                        <m:fPr>
                          <m:type m:val="lin"/>
                          <m:ctrlPr>
                            <a:rPr lang="en-US" sz="1200" b="1" i="1" smtClean="0">
                              <a:latin typeface="Cambria Math" panose="02040503050406030204" pitchFamily="18" charset="0"/>
                              <a:ea typeface="Cambria Math" panose="02040503050406030204" pitchFamily="18" charset="0"/>
                            </a:rPr>
                          </m:ctrlPr>
                        </m:fPr>
                        <m:num>
                          <m:d>
                            <m:dPr>
                              <m:ctrlPr>
                                <a:rPr lang="en-US" sz="1200" b="1" i="1" smtClean="0">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nary>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𝑛</m:t>
                              </m:r>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rPr>
                                  </m:ctrlPr>
                                </m:accPr>
                                <m:e>
                                  <m:r>
                                    <a:rPr lang="en-US" sz="1200" b="1" i="1">
                                      <a:latin typeface="Cambria Math" panose="02040503050406030204" pitchFamily="18" charset="0"/>
                                    </a:rPr>
                                    <m:t>𝒚</m:t>
                                  </m:r>
                                </m:e>
                              </m:acc>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US" sz="1200" b="1" i="1">
                                      <a:latin typeface="Cambria Math" panose="02040503050406030204" pitchFamily="18" charset="0"/>
                                      <a:ea typeface="Cambria Math" panose="02040503050406030204" pitchFamily="18" charset="0"/>
                                    </a:rPr>
                                    <m:t>𝒙</m:t>
                                  </m:r>
                                </m:e>
                              </m:acc>
                            </m:e>
                          </m:d>
                        </m:num>
                        <m:den>
                          <m:d>
                            <m:dPr>
                              <m:ctrlPr>
                                <a:rPr lang="en-US" sz="1200" i="1">
                                  <a:latin typeface="Cambria Math" panose="02040503050406030204" pitchFamily="18" charset="0"/>
                                  <a:ea typeface="Cambria Math" panose="02040503050406030204" pitchFamily="18" charset="0"/>
                                </a:rPr>
                              </m:ctrlPr>
                            </m:dPr>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d>
                        </m:den>
                      </m:f>
                    </m:oMath>
                  </m:oMathPara>
                </a14:m>
                <a:endParaRPr lang="en-DE" sz="1200" dirty="0"/>
              </a:p>
            </p:txBody>
          </p:sp>
        </mc:Choice>
        <mc:Fallback xmlns="">
          <p:sp>
            <p:nvSpPr>
              <p:cNvPr id="20" name="TextBox 19">
                <a:extLst>
                  <a:ext uri="{FF2B5EF4-FFF2-40B4-BE49-F238E27FC236}">
                    <a16:creationId xmlns:a16="http://schemas.microsoft.com/office/drawing/2014/main" id="{FF2C4D64-B4A5-3AC8-B695-793BA5B583A8}"/>
                  </a:ext>
                </a:extLst>
              </p:cNvPr>
              <p:cNvSpPr txBox="1">
                <a:spLocks noRot="1" noChangeAspect="1" noMove="1" noResize="1" noEditPoints="1" noAdjustHandles="1" noChangeArrowheads="1" noChangeShapeType="1" noTextEdit="1"/>
              </p:cNvSpPr>
              <p:nvPr/>
            </p:nvSpPr>
            <p:spPr bwMode="gray">
              <a:xfrm>
                <a:off x="3908360" y="4573302"/>
                <a:ext cx="3723980" cy="596445"/>
              </a:xfrm>
              <a:prstGeom prst="rect">
                <a:avLst/>
              </a:prstGeom>
              <a:blipFill>
                <a:blip r:embed="rId11"/>
                <a:stretch>
                  <a:fillRect t="-168750" b="-245833"/>
                </a:stretch>
              </a:blipFill>
            </p:spPr>
            <p:txBody>
              <a:bodyPr/>
              <a:lstStyle/>
              <a:p>
                <a:r>
                  <a:rPr lang="en-DE">
                    <a:noFill/>
                  </a:rPr>
                  <a:t> </a:t>
                </a:r>
              </a:p>
            </p:txBody>
          </p:sp>
        </mc:Fallback>
      </mc:AlternateContent>
    </p:spTree>
    <p:extLst>
      <p:ext uri="{BB962C8B-B14F-4D97-AF65-F5344CB8AC3E}">
        <p14:creationId xmlns:p14="http://schemas.microsoft.com/office/powerpoint/2010/main" val="348767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par>
                                <p:cTn id="66" presetID="9"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dissolve">
                                      <p:cBhvr>
                                        <p:cTn id="68" dur="500"/>
                                        <p:tgtEl>
                                          <p:spTgt spid="102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dissolve">
                                      <p:cBhvr>
                                        <p:cTn id="73" dur="500"/>
                                        <p:tgtEl>
                                          <p:spTgt spid="5"/>
                                        </p:tgtEl>
                                      </p:cBhvr>
                                    </p:animEffect>
                                  </p:childTnLst>
                                </p:cTn>
                              </p:par>
                              <p:par>
                                <p:cTn id="74" presetID="9"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P spid="12" grpId="0"/>
      <p:bldP spid="14" grpId="0"/>
      <p:bldP spid="15"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Maximum </a:t>
            </a:r>
            <a:r>
              <a:rPr lang="en-US" b="1" i="1" dirty="0"/>
              <a:t>Likelihood</a:t>
            </a:r>
            <a:r>
              <a:rPr lang="de-DE" b="1" dirty="0"/>
              <a:t> Regression</a:t>
            </a:r>
            <a:r>
              <a:rPr lang="de-DE" dirty="0"/>
              <a:t>: </a:t>
            </a:r>
          </a:p>
          <a:p>
            <a:endParaRPr lang="en-DE" dirty="0"/>
          </a:p>
        </p:txBody>
      </p:sp>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2"/>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730724"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4167175"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560900"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954627"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5151485"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348346"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545221"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742083"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6135805"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529527"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923249"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4187345"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
        <p:nvSpPr>
          <p:cNvPr id="8" name="TextBox 7">
            <a:extLst>
              <a:ext uri="{FF2B5EF4-FFF2-40B4-BE49-F238E27FC236}">
                <a16:creationId xmlns:a16="http://schemas.microsoft.com/office/drawing/2014/main" id="{5B57A144-79EA-A01F-1C61-57EF208FE4EC}"/>
              </a:ext>
            </a:extLst>
          </p:cNvPr>
          <p:cNvSpPr txBox="1"/>
          <p:nvPr/>
        </p:nvSpPr>
        <p:spPr bwMode="gray">
          <a:xfrm>
            <a:off x="807417" y="3202381"/>
            <a:ext cx="2767717" cy="938719"/>
          </a:xfrm>
          <a:prstGeom prst="rect">
            <a:avLst/>
          </a:prstGeom>
          <a:solidFill>
            <a:schemeClr val="accent5"/>
          </a:solidFill>
        </p:spPr>
        <p:txBody>
          <a:bodyPr wrap="square">
            <a:spAutoFit/>
          </a:bodyPr>
          <a:lstStyle/>
          <a:p>
            <a:r>
              <a:rPr lang="en-GB" sz="1100" dirty="0" err="1">
                <a:effectLst/>
                <a:latin typeface="Menlo" panose="020B0609030804020204" pitchFamily="49" charset="0"/>
              </a:rPr>
              <a:t>lm</a:t>
            </a:r>
            <a:r>
              <a:rPr lang="en-GB" sz="1100" dirty="0">
                <a:effectLst/>
                <a:latin typeface="Menlo" panose="020B0609030804020204" pitchFamily="49" charset="0"/>
              </a:rPr>
              <a:t>(formula = y ~ x)</a:t>
            </a:r>
          </a:p>
          <a:p>
            <a:endParaRPr lang="en-GB" sz="1100" dirty="0">
              <a:effectLst/>
              <a:latin typeface="Menlo" panose="020B0609030804020204" pitchFamily="49" charset="0"/>
            </a:endParaRPr>
          </a:p>
          <a:p>
            <a:r>
              <a:rPr lang="en-GB" sz="1100" dirty="0">
                <a:effectLst/>
                <a:latin typeface="Menlo" panose="020B0609030804020204" pitchFamily="49" charset="0"/>
              </a:rPr>
              <a:t>Coefficients:</a:t>
            </a:r>
          </a:p>
          <a:p>
            <a:r>
              <a:rPr lang="en-GB" sz="1100" dirty="0">
                <a:effectLst/>
                <a:latin typeface="Menlo" panose="020B0609030804020204" pitchFamily="49" charset="0"/>
              </a:rPr>
              <a:t>(Intercept)            x  </a:t>
            </a:r>
          </a:p>
          <a:p>
            <a:r>
              <a:rPr lang="en-GB" sz="1100" dirty="0">
                <a:effectLst/>
                <a:latin typeface="Menlo" panose="020B0609030804020204" pitchFamily="49" charset="0"/>
              </a:rPr>
              <a:t>    35.9768       0.4646 </a:t>
            </a:r>
            <a:endParaRPr lang="en-DE" sz="1100" dirty="0"/>
          </a:p>
        </p:txBody>
      </p:sp>
      <p:cxnSp>
        <p:nvCxnSpPr>
          <p:cNvPr id="9" name="Straight Arrow Connector 8">
            <a:extLst>
              <a:ext uri="{FF2B5EF4-FFF2-40B4-BE49-F238E27FC236}">
                <a16:creationId xmlns:a16="http://schemas.microsoft.com/office/drawing/2014/main" id="{117C5FDB-9FD2-0642-F3FB-4CF0554318DE}"/>
              </a:ext>
            </a:extLst>
          </p:cNvPr>
          <p:cNvCxnSpPr>
            <a:cxnSpLocks/>
          </p:cNvCxnSpPr>
          <p:nvPr/>
        </p:nvCxnSpPr>
        <p:spPr bwMode="gray">
          <a:xfrm flipV="1">
            <a:off x="2235186" y="4093196"/>
            <a:ext cx="392598" cy="48860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ounded Rectangle 91">
            <a:extLst>
              <a:ext uri="{FF2B5EF4-FFF2-40B4-BE49-F238E27FC236}">
                <a16:creationId xmlns:a16="http://schemas.microsoft.com/office/drawing/2014/main" id="{9403A74B-B9A5-7008-BF57-6B3B6569D581}"/>
              </a:ext>
            </a:extLst>
          </p:cNvPr>
          <p:cNvSpPr/>
          <p:nvPr/>
        </p:nvSpPr>
        <p:spPr bwMode="gray">
          <a:xfrm>
            <a:off x="2301353" y="3894566"/>
            <a:ext cx="686471" cy="198630"/>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1B09EB2-7BA4-1F8D-0C85-8223FA60BFFA}"/>
                  </a:ext>
                </a:extLst>
              </p:cNvPr>
              <p:cNvSpPr txBox="1"/>
              <p:nvPr/>
            </p:nvSpPr>
            <p:spPr bwMode="gray">
              <a:xfrm>
                <a:off x="1374488" y="4604234"/>
                <a:ext cx="210079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00" b="0" dirty="0">
                    <a:solidFill>
                      <a:srgbClr val="C00000"/>
                    </a:solidFill>
                  </a:rPr>
                  <a:t>Initiale Bestätigung für </a:t>
                </a:r>
                <a14:m>
                  <m:oMath xmlns:m="http://schemas.openxmlformats.org/officeDocument/2006/math">
                    <m:r>
                      <a:rPr lang="en-US" sz="1000" b="0" i="1" smtClean="0">
                        <a:solidFill>
                          <a:srgbClr val="C00000"/>
                        </a:solidFill>
                        <a:latin typeface="Cambria Math" panose="02040503050406030204" pitchFamily="18" charset="0"/>
                      </a:rPr>
                      <m:t> </m:t>
                    </m:r>
                    <m:acc>
                      <m:accPr>
                        <m:chr m:val="̂"/>
                        <m:ctrlPr>
                          <a:rPr lang="en-US" sz="1000" b="0" i="1" smtClean="0">
                            <a:solidFill>
                              <a:srgbClr val="C00000"/>
                            </a:solidFill>
                            <a:latin typeface="Cambria Math" panose="02040503050406030204" pitchFamily="18" charset="0"/>
                          </a:rPr>
                        </m:ctrlPr>
                      </m:acc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𝛽</m:t>
                            </m:r>
                          </m:e>
                          <m:sub>
                            <m:r>
                              <a:rPr lang="en-US" sz="1000" b="0" i="1" smtClean="0">
                                <a:solidFill>
                                  <a:srgbClr val="C00000"/>
                                </a:solidFill>
                                <a:latin typeface="Cambria Math" panose="02040503050406030204" pitchFamily="18" charset="0"/>
                              </a:rPr>
                              <m:t>1</m:t>
                            </m:r>
                          </m:sub>
                        </m:sSub>
                      </m:e>
                    </m:acc>
                    <m:r>
                      <a:rPr lang="en-US" sz="1000" b="0" i="1" dirty="0" smtClean="0">
                        <a:solidFill>
                          <a:srgbClr val="C00000"/>
                        </a:solidFill>
                        <a:latin typeface="Cambria Math" panose="02040503050406030204" pitchFamily="18" charset="0"/>
                      </a:rPr>
                      <m:t>&lt;1</m:t>
                    </m:r>
                  </m:oMath>
                </a14:m>
                <a:r>
                  <a:rPr lang="de-DE" sz="1000" b="0" dirty="0">
                    <a:solidFill>
                      <a:srgbClr val="C00000"/>
                    </a:solidFill>
                  </a:rPr>
                  <a:t>. </a:t>
                </a:r>
                <a:r>
                  <a:rPr lang="de-DE" sz="1000" b="1" dirty="0">
                    <a:solidFill>
                      <a:srgbClr val="C00000"/>
                    </a:solidFill>
                  </a:rPr>
                  <a:t>Aber</a:t>
                </a:r>
                <a:r>
                  <a:rPr lang="de-DE" sz="1000" dirty="0">
                    <a:solidFill>
                      <a:srgbClr val="C00000"/>
                    </a:solidFill>
                  </a:rPr>
                  <a:t>: Wie sicher können wir uns aufgrund der Stichprobe sein?</a:t>
                </a:r>
              </a:p>
            </p:txBody>
          </p:sp>
        </mc:Choice>
        <mc:Fallback xmlns="">
          <p:sp>
            <p:nvSpPr>
              <p:cNvPr id="96" name="TextBox 95">
                <a:extLst>
                  <a:ext uri="{FF2B5EF4-FFF2-40B4-BE49-F238E27FC236}">
                    <a16:creationId xmlns:a16="http://schemas.microsoft.com/office/drawing/2014/main" id="{91B09EB2-7BA4-1F8D-0C85-8223FA60BFFA}"/>
                  </a:ext>
                </a:extLst>
              </p:cNvPr>
              <p:cNvSpPr txBox="1">
                <a:spLocks noRot="1" noChangeAspect="1" noMove="1" noResize="1" noEditPoints="1" noAdjustHandles="1" noChangeArrowheads="1" noChangeShapeType="1" noTextEdit="1"/>
              </p:cNvSpPr>
              <p:nvPr/>
            </p:nvSpPr>
            <p:spPr bwMode="gray">
              <a:xfrm>
                <a:off x="1374488" y="4604234"/>
                <a:ext cx="2100798" cy="488601"/>
              </a:xfrm>
              <a:prstGeom prst="rect">
                <a:avLst/>
              </a:prstGeom>
              <a:blipFill>
                <a:blip r:embed="rId4"/>
                <a:stretch>
                  <a:fillRect t="-7692" r="-1205" b="-17949"/>
                </a:stretch>
              </a:blipFill>
            </p:spPr>
            <p:txBody>
              <a:bodyPr/>
              <a:lstStyle/>
              <a:p>
                <a:r>
                  <a:rPr lang="de-DE">
                    <a:noFill/>
                  </a:rPr>
                  <a:t> </a:t>
                </a:r>
              </a:p>
            </p:txBody>
          </p:sp>
        </mc:Fallback>
      </mc:AlternateContent>
    </p:spTree>
    <p:extLst>
      <p:ext uri="{BB962C8B-B14F-4D97-AF65-F5344CB8AC3E}">
        <p14:creationId xmlns:p14="http://schemas.microsoft.com/office/powerpoint/2010/main" val="3176268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8">
                                            <p:bg/>
                                          </p:spTgt>
                                        </p:tgtEl>
                                        <p:attrNameLst>
                                          <p:attrName>style.visibility</p:attrName>
                                        </p:attrNameLst>
                                      </p:cBhvr>
                                      <p:to>
                                        <p:strVal val="visible"/>
                                      </p:to>
                                    </p:set>
                                    <p:animEffect transition="in" filter="dissolve">
                                      <p:cBhvr>
                                        <p:cTn id="12" dur="500"/>
                                        <p:tgtEl>
                                          <p:spTgt spid="8">
                                            <p:bg/>
                                          </p:spTgt>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par>
                                <p:cTn id="21" presetID="9" presetClass="entr" presetSubtype="0" fill="hold" grpId="1"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dissolve">
                                      <p:cBhvr>
                                        <p:cTn id="23" dur="500"/>
                                        <p:tgtEl>
                                          <p:spTgt spid="8">
                                            <p:txEl>
                                              <p:pRg st="3" end="3"/>
                                            </p:txEl>
                                          </p:spTgt>
                                        </p:tgtEl>
                                      </p:cBhvr>
                                    </p:animEffect>
                                  </p:childTnLst>
                                </p:cTn>
                              </p:par>
                              <p:par>
                                <p:cTn id="24" presetID="9" presetClass="entr" presetSubtype="0" fill="hold" grpId="1"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dissolv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dissolve">
                                      <p:cBhvr>
                                        <p:cTn id="31" dur="500"/>
                                        <p:tgtEl>
                                          <p:spTgt spid="9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dissolve">
                                      <p:cBhvr>
                                        <p:cTn id="34" dur="500"/>
                                        <p:tgtEl>
                                          <p:spTgt spid="96"/>
                                        </p:tgtEl>
                                      </p:cBhvr>
                                    </p:animEffect>
                                  </p:childTnLst>
                                </p:cTn>
                              </p:par>
                              <p:par>
                                <p:cTn id="35" presetID="2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uiExpand="1" build="allAtOnce" animBg="1"/>
      <p:bldP spid="92" grpId="1" animBg="1"/>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b="1" dirty="0"/>
                  <a:t>Verteilungen der Maximum</a:t>
                </a:r>
                <a:r>
                  <a:rPr lang="en-US" b="1" i="1" dirty="0"/>
                  <a:t> Likelihood</a:t>
                </a:r>
                <a:r>
                  <a:rPr lang="de-DE" b="1"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63996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374E832-2981-FA6C-BFB4-8356F192ABD0}"/>
                  </a:ext>
                </a:extLst>
              </p:cNvPr>
              <p:cNvSpPr>
                <a:spLocks noGrp="1"/>
              </p:cNvSpPr>
              <p:nvPr>
                <p:ph type="body" sz="quarter" idx="13"/>
              </p:nvPr>
            </p:nvSpPr>
            <p:spPr/>
            <p:txBody>
              <a:bodyPr/>
              <a:lstStyle/>
              <a:p>
                <a:r>
                  <a:rPr lang="de-DE" b="1" dirty="0">
                    <a:solidFill>
                      <a:schemeClr val="accent4"/>
                    </a:solidFill>
                  </a:rPr>
                  <a:t>Beispiel (Verteilung von Regressionsparametern)</a:t>
                </a:r>
                <a:r>
                  <a:rPr lang="de-DE" dirty="0"/>
                  <a:t>. Wir simulieren die Verteilung von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indem wir 100,000-mal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=15</m:t>
                    </m:r>
                  </m:oMath>
                </a14:m>
                <a:r>
                  <a:rPr lang="de-DE" dirty="0"/>
                  <a:t> Datenpunkte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oMath>
                </a14:m>
                <a:r>
                  <a:rPr lang="de-DE" dirty="0"/>
                  <a:t> für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=2</m:t>
                    </m:r>
                  </m:oMath>
                </a14:m>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=3</m:t>
                    </m:r>
                  </m:oMath>
                </a14:m>
                <a:r>
                  <a:rPr lang="de-DE" dirty="0"/>
                  <a:t> und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0,4</m:t>
                        </m:r>
                      </m:e>
                    </m:d>
                  </m:oMath>
                </a14:m>
                <a:r>
                  <a:rPr lang="de-DE" dirty="0"/>
                  <a:t> simulieren. Dann ergibt sich</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Es erscheint so, dass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0" i="1">
                                <a:latin typeface="Cambria Math" panose="02040503050406030204" pitchFamily="18" charset="0"/>
                              </a:rPr>
                              <m:t>𝛽</m:t>
                            </m:r>
                          </m:e>
                          <m:sub>
                            <m:r>
                              <a:rPr lang="en-US" b="0" i="1">
                                <a:latin typeface="Cambria Math" panose="02040503050406030204" pitchFamily="18" charset="0"/>
                              </a:rPr>
                              <m:t>0</m:t>
                            </m:r>
                          </m:sub>
                        </m:sSub>
                      </m:e>
                    </m:acc>
                  </m:oMath>
                </a14:m>
                <a:r>
                  <a:rPr lang="de-DE" dirty="0"/>
                  <a:t> und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auch normalverteilt sind und die Summe der quadratischen Residuen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de-DE" dirty="0"/>
                  <a:t>-verteilt sind! </a:t>
                </a:r>
              </a:p>
              <a:p>
                <a:r>
                  <a:rPr lang="de-DE" dirty="0"/>
                  <a:t>Aber mit welchen Parametern?</a:t>
                </a:r>
              </a:p>
              <a:p>
                <a:endParaRPr lang="en-DE" dirty="0"/>
              </a:p>
            </p:txBody>
          </p:sp>
        </mc:Choice>
        <mc:Fallback xmlns="">
          <p:sp>
            <p:nvSpPr>
              <p:cNvPr id="2" name="Text Placeholder 1">
                <a:extLst>
                  <a:ext uri="{FF2B5EF4-FFF2-40B4-BE49-F238E27FC236}">
                    <a16:creationId xmlns:a16="http://schemas.microsoft.com/office/drawing/2014/main" id="{8374E832-2981-FA6C-BFB4-8356F192ABD0}"/>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0284"/>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3508E2D3-CEC7-B37C-EA5A-37016EE0865E}"/>
              </a:ext>
            </a:extLst>
          </p:cNvPr>
          <p:cNvSpPr>
            <a:spLocks noGrp="1"/>
          </p:cNvSpPr>
          <p:nvPr>
            <p:ph type="title"/>
          </p:nvPr>
        </p:nvSpPr>
        <p:spPr/>
        <p:txBody>
          <a:bodyPr/>
          <a:lstStyle/>
          <a:p>
            <a:r>
              <a:rPr lang="de-DE" dirty="0"/>
              <a:t>Motivation: Verteilung von Regressionsparametern</a:t>
            </a:r>
          </a:p>
        </p:txBody>
      </p:sp>
      <p:grpSp>
        <p:nvGrpSpPr>
          <p:cNvPr id="406" name="Group 405">
            <a:extLst>
              <a:ext uri="{FF2B5EF4-FFF2-40B4-BE49-F238E27FC236}">
                <a16:creationId xmlns:a16="http://schemas.microsoft.com/office/drawing/2014/main" id="{DBC58AF0-BC55-0132-E7AB-792143BCC8BD}"/>
              </a:ext>
            </a:extLst>
          </p:cNvPr>
          <p:cNvGrpSpPr/>
          <p:nvPr/>
        </p:nvGrpSpPr>
        <p:grpSpPr>
          <a:xfrm>
            <a:off x="178299" y="2358906"/>
            <a:ext cx="2908369" cy="1941036"/>
            <a:chOff x="178299" y="2225530"/>
            <a:chExt cx="2908369" cy="1941036"/>
          </a:xfrm>
        </p:grpSpPr>
        <p:sp>
          <p:nvSpPr>
            <p:cNvPr id="11" name="Freeform 10">
              <a:extLst>
                <a:ext uri="{FF2B5EF4-FFF2-40B4-BE49-F238E27FC236}">
                  <a16:creationId xmlns:a16="http://schemas.microsoft.com/office/drawing/2014/main" id="{EA6E986C-C482-6627-6CB9-B8837FE4302A}"/>
                </a:ext>
              </a:extLst>
            </p:cNvPr>
            <p:cNvSpPr/>
            <p:nvPr/>
          </p:nvSpPr>
          <p:spPr>
            <a:xfrm>
              <a:off x="179981"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76F6FC56-64F6-B259-DDB5-A8D65EF81135}"/>
                </a:ext>
              </a:extLst>
            </p:cNvPr>
            <p:cNvSpPr/>
            <p:nvPr/>
          </p:nvSpPr>
          <p:spPr>
            <a:xfrm>
              <a:off x="558786" y="2282748"/>
              <a:ext cx="2470669" cy="1584733"/>
            </a:xfrm>
            <a:custGeom>
              <a:avLst/>
              <a:gdLst>
                <a:gd name="connsiteX0" fmla="*/ 0 w 2470669"/>
                <a:gd name="connsiteY0" fmla="*/ 1584733 h 1584733"/>
                <a:gd name="connsiteX1" fmla="*/ 2470669 w 2470669"/>
                <a:gd name="connsiteY1" fmla="*/ 1584733 h 1584733"/>
                <a:gd name="connsiteX2" fmla="*/ 2470669 w 2470669"/>
                <a:gd name="connsiteY2" fmla="*/ 0 h 1584733"/>
                <a:gd name="connsiteX3" fmla="*/ 0 w 2470669"/>
                <a:gd name="connsiteY3" fmla="*/ 0 h 1584733"/>
              </a:gdLst>
              <a:ahLst/>
              <a:cxnLst>
                <a:cxn ang="0">
                  <a:pos x="connsiteX0" y="connsiteY0"/>
                </a:cxn>
                <a:cxn ang="0">
                  <a:pos x="connsiteX1" y="connsiteY1"/>
                </a:cxn>
                <a:cxn ang="0">
                  <a:pos x="connsiteX2" y="connsiteY2"/>
                </a:cxn>
                <a:cxn ang="0">
                  <a:pos x="connsiteX3" y="connsiteY3"/>
                </a:cxn>
              </a:cxnLst>
              <a:rect l="l" t="t" r="r" b="b"/>
              <a:pathLst>
                <a:path w="2470669" h="1584733">
                  <a:moveTo>
                    <a:pt x="0" y="1584733"/>
                  </a:moveTo>
                  <a:lnTo>
                    <a:pt x="2470669" y="1584733"/>
                  </a:lnTo>
                  <a:lnTo>
                    <a:pt x="2470669" y="0"/>
                  </a:lnTo>
                  <a:lnTo>
                    <a:pt x="0" y="0"/>
                  </a:lnTo>
                  <a:close/>
                </a:path>
              </a:pathLst>
            </a:custGeom>
            <a:solidFill>
              <a:srgbClr val="FFFFFF"/>
            </a:solidFill>
            <a:ln w="1210" cap="flat">
              <a:noFill/>
              <a:prstDash val="solid"/>
              <a:miter/>
            </a:ln>
          </p:spPr>
          <p:txBody>
            <a:bodyPr rtlCol="0" anchor="ctr"/>
            <a:lstStyle/>
            <a:p>
              <a:endParaRPr lang="en-DE"/>
            </a:p>
          </p:txBody>
        </p:sp>
        <p:sp>
          <p:nvSpPr>
            <p:cNvPr id="13" name="Freeform 12">
              <a:extLst>
                <a:ext uri="{FF2B5EF4-FFF2-40B4-BE49-F238E27FC236}">
                  <a16:creationId xmlns:a16="http://schemas.microsoft.com/office/drawing/2014/main" id="{E7E9F9A7-2FDA-0457-C5CB-2BDEFA1247FA}"/>
                </a:ext>
              </a:extLst>
            </p:cNvPr>
            <p:cNvSpPr/>
            <p:nvPr/>
          </p:nvSpPr>
          <p:spPr>
            <a:xfrm>
              <a:off x="872965"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B972635D-3CDF-5E09-C80F-418EE01CEAEE}"/>
                </a:ext>
              </a:extLst>
            </p:cNvPr>
            <p:cNvSpPr/>
            <p:nvPr/>
          </p:nvSpPr>
          <p:spPr>
            <a:xfrm>
              <a:off x="136820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27D73AA3-1077-5D27-6176-59CFFFCEF450}"/>
                </a:ext>
              </a:extLst>
            </p:cNvPr>
            <p:cNvSpPr/>
            <p:nvPr/>
          </p:nvSpPr>
          <p:spPr>
            <a:xfrm>
              <a:off x="1863449"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88B38641-5DF3-246F-E9FC-2C49E1E6DC37}"/>
                </a:ext>
              </a:extLst>
            </p:cNvPr>
            <p:cNvSpPr/>
            <p:nvPr/>
          </p:nvSpPr>
          <p:spPr>
            <a:xfrm>
              <a:off x="2358701"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753F31EA-48FC-8F0C-D860-F9FDF1D23DA5}"/>
                </a:ext>
              </a:extLst>
            </p:cNvPr>
            <p:cNvSpPr/>
            <p:nvPr/>
          </p:nvSpPr>
          <p:spPr>
            <a:xfrm>
              <a:off x="2853940"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71916D20-CE08-C251-9C0F-5042D7E95CDD}"/>
                </a:ext>
              </a:extLst>
            </p:cNvPr>
            <p:cNvSpPr/>
            <p:nvPr/>
          </p:nvSpPr>
          <p:spPr>
            <a:xfrm>
              <a:off x="558786" y="3867481"/>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4842"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2F8F89EB-FFE8-9429-F4AF-D1D6897DEF29}"/>
                </a:ext>
              </a:extLst>
            </p:cNvPr>
            <p:cNvSpPr/>
            <p:nvPr/>
          </p:nvSpPr>
          <p:spPr>
            <a:xfrm>
              <a:off x="872965"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108D020B-C80E-2443-2D1C-1B2A6D8CE624}"/>
                </a:ext>
              </a:extLst>
            </p:cNvPr>
            <p:cNvSpPr/>
            <p:nvPr/>
          </p:nvSpPr>
          <p:spPr>
            <a:xfrm>
              <a:off x="136820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7A145D8A-FE1B-04F1-B51D-090F47E9E05D}"/>
                </a:ext>
              </a:extLst>
            </p:cNvPr>
            <p:cNvSpPr/>
            <p:nvPr/>
          </p:nvSpPr>
          <p:spPr>
            <a:xfrm>
              <a:off x="1863449"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BF01282F-9396-1A2A-EB98-7B62B76CC3C0}"/>
                </a:ext>
              </a:extLst>
            </p:cNvPr>
            <p:cNvSpPr/>
            <p:nvPr/>
          </p:nvSpPr>
          <p:spPr>
            <a:xfrm>
              <a:off x="2358701"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BED18F23-65E0-A066-8CE1-B2C45E4406CD}"/>
                </a:ext>
              </a:extLst>
            </p:cNvPr>
            <p:cNvSpPr/>
            <p:nvPr/>
          </p:nvSpPr>
          <p:spPr>
            <a:xfrm>
              <a:off x="2853940" y="3844591"/>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67172B99-6661-5B5C-85DE-8017EB80ABED}"/>
                </a:ext>
              </a:extLst>
            </p:cNvPr>
            <p:cNvSpPr/>
            <p:nvPr/>
          </p:nvSpPr>
          <p:spPr>
            <a:xfrm>
              <a:off x="760688" y="3946628"/>
              <a:ext cx="62895" cy="8332"/>
            </a:xfrm>
            <a:custGeom>
              <a:avLst/>
              <a:gdLst>
                <a:gd name="connsiteX0" fmla="*/ 0 w 62895"/>
                <a:gd name="connsiteY0" fmla="*/ 0 h 8332"/>
                <a:gd name="connsiteX1" fmla="*/ 62896 w 62895"/>
                <a:gd name="connsiteY1" fmla="*/ 0 h 8332"/>
                <a:gd name="connsiteX2" fmla="*/ 62896 w 62895"/>
                <a:gd name="connsiteY2" fmla="*/ 8333 h 8332"/>
                <a:gd name="connsiteX3" fmla="*/ 0 w 62895"/>
                <a:gd name="connsiteY3" fmla="*/ 8333 h 8332"/>
                <a:gd name="connsiteX4" fmla="*/ 0 w 62895"/>
                <a:gd name="connsiteY4" fmla="*/ 0 h 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5" h="8332">
                  <a:moveTo>
                    <a:pt x="0" y="0"/>
                  </a:moveTo>
                  <a:lnTo>
                    <a:pt x="62896" y="0"/>
                  </a:lnTo>
                  <a:lnTo>
                    <a:pt x="62896"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D031D643-7BC5-7D3E-FAEE-371A5BB64B3C}"/>
                </a:ext>
              </a:extLst>
            </p:cNvPr>
            <p:cNvSpPr/>
            <p:nvPr/>
          </p:nvSpPr>
          <p:spPr>
            <a:xfrm>
              <a:off x="841590" y="3907715"/>
              <a:ext cx="46510" cy="74580"/>
            </a:xfrm>
            <a:custGeom>
              <a:avLst/>
              <a:gdLst>
                <a:gd name="connsiteX0" fmla="*/ 11922 w 46510"/>
                <a:gd name="connsiteY0" fmla="*/ 66236 h 74580"/>
                <a:gd name="connsiteX1" fmla="*/ 46511 w 46510"/>
                <a:gd name="connsiteY1" fmla="*/ 66236 h 74580"/>
                <a:gd name="connsiteX2" fmla="*/ 46511 w 46510"/>
                <a:gd name="connsiteY2" fmla="*/ 74581 h 74580"/>
                <a:gd name="connsiteX3" fmla="*/ 0 w 46510"/>
                <a:gd name="connsiteY3" fmla="*/ 74581 h 74580"/>
                <a:gd name="connsiteX4" fmla="*/ 0 w 46510"/>
                <a:gd name="connsiteY4" fmla="*/ 66236 h 74580"/>
                <a:gd name="connsiteX5" fmla="*/ 15357 w 46510"/>
                <a:gd name="connsiteY5" fmla="*/ 50589 h 74580"/>
                <a:gd name="connsiteX6" fmla="*/ 27622 w 46510"/>
                <a:gd name="connsiteY6" fmla="*/ 37884 h 74580"/>
                <a:gd name="connsiteX7" fmla="*/ 34246 w 46510"/>
                <a:gd name="connsiteY7" fmla="*/ 28849 h 74580"/>
                <a:gd name="connsiteX8" fmla="*/ 36158 w 46510"/>
                <a:gd name="connsiteY8" fmla="*/ 21546 h 74580"/>
                <a:gd name="connsiteX9" fmla="*/ 32038 w 46510"/>
                <a:gd name="connsiteY9" fmla="*/ 12026 h 74580"/>
                <a:gd name="connsiteX10" fmla="*/ 21391 w 46510"/>
                <a:gd name="connsiteY10" fmla="*/ 8345 h 74580"/>
                <a:gd name="connsiteX11" fmla="*/ 11530 w 46510"/>
                <a:gd name="connsiteY11" fmla="*/ 9968 h 74580"/>
                <a:gd name="connsiteX12" fmla="*/ 491 w 46510"/>
                <a:gd name="connsiteY12" fmla="*/ 14873 h 74580"/>
                <a:gd name="connsiteX13" fmla="*/ 491 w 46510"/>
                <a:gd name="connsiteY13" fmla="*/ 4857 h 74580"/>
                <a:gd name="connsiteX14" fmla="*/ 11676 w 46510"/>
                <a:gd name="connsiteY14" fmla="*/ 1235 h 74580"/>
                <a:gd name="connsiteX15" fmla="*/ 21195 w 46510"/>
                <a:gd name="connsiteY15" fmla="*/ 0 h 74580"/>
                <a:gd name="connsiteX16" fmla="*/ 39347 w 46510"/>
                <a:gd name="connsiteY16" fmla="*/ 5692 h 74580"/>
                <a:gd name="connsiteX17" fmla="*/ 46118 w 46510"/>
                <a:gd name="connsiteY17" fmla="*/ 20904 h 74580"/>
                <a:gd name="connsiteX18" fmla="*/ 44401 w 46510"/>
                <a:gd name="connsiteY18" fmla="*/ 29491 h 74580"/>
                <a:gd name="connsiteX19" fmla="*/ 38268 w 46510"/>
                <a:gd name="connsiteY19" fmla="*/ 39010 h 74580"/>
                <a:gd name="connsiteX20" fmla="*/ 30467 w 46510"/>
                <a:gd name="connsiteY20" fmla="*/ 47246 h 74580"/>
                <a:gd name="connsiteX21" fmla="*/ 11922 w 46510"/>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80">
                  <a:moveTo>
                    <a:pt x="11922" y="66236"/>
                  </a:moveTo>
                  <a:lnTo>
                    <a:pt x="46511" y="66236"/>
                  </a:lnTo>
                  <a:lnTo>
                    <a:pt x="46511" y="74581"/>
                  </a:lnTo>
                  <a:lnTo>
                    <a:pt x="0" y="74581"/>
                  </a:lnTo>
                  <a:lnTo>
                    <a:pt x="0" y="66236"/>
                  </a:lnTo>
                  <a:cubicBezTo>
                    <a:pt x="3762" y="62349"/>
                    <a:pt x="8881" y="57129"/>
                    <a:pt x="15357" y="50589"/>
                  </a:cubicBezTo>
                  <a:cubicBezTo>
                    <a:pt x="21866" y="44012"/>
                    <a:pt x="25954" y="39785"/>
                    <a:pt x="27622" y="37884"/>
                  </a:cubicBezTo>
                  <a:cubicBezTo>
                    <a:pt x="30794" y="34311"/>
                    <a:pt x="33002" y="31308"/>
                    <a:pt x="34246" y="28849"/>
                  </a:cubicBezTo>
                  <a:cubicBezTo>
                    <a:pt x="35521" y="26366"/>
                    <a:pt x="36158" y="23932"/>
                    <a:pt x="36158" y="21546"/>
                  </a:cubicBezTo>
                  <a:cubicBezTo>
                    <a:pt x="36158" y="17658"/>
                    <a:pt x="34785" y="14485"/>
                    <a:pt x="32038" y="12026"/>
                  </a:cubicBezTo>
                  <a:cubicBezTo>
                    <a:pt x="29322" y="9568"/>
                    <a:pt x="25774" y="8345"/>
                    <a:pt x="21391" y="8345"/>
                  </a:cubicBezTo>
                  <a:cubicBezTo>
                    <a:pt x="18284" y="8345"/>
                    <a:pt x="14997" y="8890"/>
                    <a:pt x="11530" y="9968"/>
                  </a:cubicBezTo>
                  <a:cubicBezTo>
                    <a:pt x="8095" y="11045"/>
                    <a:pt x="4416" y="12681"/>
                    <a:pt x="491" y="14873"/>
                  </a:cubicBezTo>
                  <a:lnTo>
                    <a:pt x="491" y="4857"/>
                  </a:lnTo>
                  <a:cubicBezTo>
                    <a:pt x="4481" y="3258"/>
                    <a:pt x="8209" y="2047"/>
                    <a:pt x="11676" y="1235"/>
                  </a:cubicBezTo>
                  <a:cubicBezTo>
                    <a:pt x="15144" y="412"/>
                    <a:pt x="18316" y="0"/>
                    <a:pt x="21195" y="0"/>
                  </a:cubicBezTo>
                  <a:cubicBezTo>
                    <a:pt x="28782" y="0"/>
                    <a:pt x="34833" y="1902"/>
                    <a:pt x="39347" y="5692"/>
                  </a:cubicBezTo>
                  <a:cubicBezTo>
                    <a:pt x="43861" y="9483"/>
                    <a:pt x="46118" y="14558"/>
                    <a:pt x="46118" y="20904"/>
                  </a:cubicBezTo>
                  <a:cubicBezTo>
                    <a:pt x="46118" y="23920"/>
                    <a:pt x="45545" y="26778"/>
                    <a:pt x="44401" y="29491"/>
                  </a:cubicBezTo>
                  <a:cubicBezTo>
                    <a:pt x="43289" y="32167"/>
                    <a:pt x="41245" y="35341"/>
                    <a:pt x="38268" y="39010"/>
                  </a:cubicBezTo>
                  <a:cubicBezTo>
                    <a:pt x="37450" y="39955"/>
                    <a:pt x="34850" y="42704"/>
                    <a:pt x="30467" y="47246"/>
                  </a:cubicBezTo>
                  <a:cubicBezTo>
                    <a:pt x="26084" y="51763"/>
                    <a:pt x="19902" y="58085"/>
                    <a:pt x="11922" y="66236"/>
                  </a:cubicBezTo>
                  <a:close/>
                </a:path>
              </a:pathLst>
            </a:custGeom>
            <a:solidFill>
              <a:srgbClr val="000000"/>
            </a:solidFill>
            <a:ln w="1210"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44941E1A-3283-1AF5-D125-518ED7EA988D}"/>
                </a:ext>
              </a:extLst>
            </p:cNvPr>
            <p:cNvSpPr/>
            <p:nvPr/>
          </p:nvSpPr>
          <p:spPr>
            <a:xfrm>
              <a:off x="908903" y="3969833"/>
              <a:ext cx="10351" cy="12462"/>
            </a:xfrm>
            <a:custGeom>
              <a:avLst/>
              <a:gdLst>
                <a:gd name="connsiteX0" fmla="*/ 0 w 10351"/>
                <a:gd name="connsiteY0" fmla="*/ 0 h 12462"/>
                <a:gd name="connsiteX1" fmla="*/ 10352 w 10351"/>
                <a:gd name="connsiteY1" fmla="*/ 0 h 12462"/>
                <a:gd name="connsiteX2" fmla="*/ 10352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2" y="0"/>
                  </a:lnTo>
                  <a:lnTo>
                    <a:pt x="10352"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F0BD5CDF-330F-DC2C-5252-6B89D55CAF7E}"/>
                </a:ext>
              </a:extLst>
            </p:cNvPr>
            <p:cNvSpPr/>
            <p:nvPr/>
          </p:nvSpPr>
          <p:spPr>
            <a:xfrm>
              <a:off x="937849" y="3909047"/>
              <a:ext cx="47393" cy="74665"/>
            </a:xfrm>
            <a:custGeom>
              <a:avLst/>
              <a:gdLst>
                <a:gd name="connsiteX0" fmla="*/ 3091 w 47393"/>
                <a:gd name="connsiteY0" fmla="*/ 0 h 74665"/>
                <a:gd name="connsiteX1" fmla="*/ 41997 w 47393"/>
                <a:gd name="connsiteY1" fmla="*/ 0 h 74665"/>
                <a:gd name="connsiteX2" fmla="*/ 41997 w 47393"/>
                <a:gd name="connsiteY2" fmla="*/ 8333 h 74665"/>
                <a:gd name="connsiteX3" fmla="*/ 12167 w 47393"/>
                <a:gd name="connsiteY3" fmla="*/ 8333 h 74665"/>
                <a:gd name="connsiteX4" fmla="*/ 12167 w 47393"/>
                <a:gd name="connsiteY4" fmla="*/ 26293 h 74665"/>
                <a:gd name="connsiteX5" fmla="*/ 16485 w 47393"/>
                <a:gd name="connsiteY5" fmla="*/ 25215 h 74665"/>
                <a:gd name="connsiteX6" fmla="*/ 20802 w 47393"/>
                <a:gd name="connsiteY6" fmla="*/ 24828 h 74665"/>
                <a:gd name="connsiteX7" fmla="*/ 40230 w 47393"/>
                <a:gd name="connsiteY7" fmla="*/ 31550 h 74665"/>
                <a:gd name="connsiteX8" fmla="*/ 47394 w 47393"/>
                <a:gd name="connsiteY8" fmla="*/ 49741 h 74665"/>
                <a:gd name="connsiteX9" fmla="*/ 40034 w 47393"/>
                <a:gd name="connsiteY9" fmla="*/ 68150 h 74665"/>
                <a:gd name="connsiteX10" fmla="*/ 19281 w 47393"/>
                <a:gd name="connsiteY10" fmla="*/ 74665 h 74665"/>
                <a:gd name="connsiteX11" fmla="*/ 9861 w 47393"/>
                <a:gd name="connsiteY11" fmla="*/ 73878 h 74665"/>
                <a:gd name="connsiteX12" fmla="*/ 0 w 47393"/>
                <a:gd name="connsiteY12" fmla="*/ 71529 h 74665"/>
                <a:gd name="connsiteX13" fmla="*/ 0 w 47393"/>
                <a:gd name="connsiteY13" fmla="*/ 61573 h 74665"/>
                <a:gd name="connsiteX14" fmla="*/ 9126 w 47393"/>
                <a:gd name="connsiteY14" fmla="*/ 65146 h 74665"/>
                <a:gd name="connsiteX15" fmla="*/ 19085 w 47393"/>
                <a:gd name="connsiteY15" fmla="*/ 66333 h 74665"/>
                <a:gd name="connsiteX16" fmla="*/ 32527 w 47393"/>
                <a:gd name="connsiteY16" fmla="*/ 61864 h 74665"/>
                <a:gd name="connsiteX17" fmla="*/ 37483 w 47393"/>
                <a:gd name="connsiteY17" fmla="*/ 49741 h 74665"/>
                <a:gd name="connsiteX18" fmla="*/ 32527 w 47393"/>
                <a:gd name="connsiteY18" fmla="*/ 37629 h 74665"/>
                <a:gd name="connsiteX19" fmla="*/ 19085 w 47393"/>
                <a:gd name="connsiteY19" fmla="*/ 33160 h 74665"/>
                <a:gd name="connsiteX20" fmla="*/ 11137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33"/>
                  </a:lnTo>
                  <a:lnTo>
                    <a:pt x="12167" y="8333"/>
                  </a:lnTo>
                  <a:lnTo>
                    <a:pt x="12167" y="26293"/>
                  </a:lnTo>
                  <a:cubicBezTo>
                    <a:pt x="13607" y="25797"/>
                    <a:pt x="15046" y="25446"/>
                    <a:pt x="16485" y="25215"/>
                  </a:cubicBezTo>
                  <a:cubicBezTo>
                    <a:pt x="17923" y="24961"/>
                    <a:pt x="19362" y="24828"/>
                    <a:pt x="20802" y="24828"/>
                  </a:cubicBezTo>
                  <a:cubicBezTo>
                    <a:pt x="28978" y="24828"/>
                    <a:pt x="35454" y="27069"/>
                    <a:pt x="40230" y="31550"/>
                  </a:cubicBezTo>
                  <a:cubicBezTo>
                    <a:pt x="45005" y="36031"/>
                    <a:pt x="47394" y="42099"/>
                    <a:pt x="47394" y="49741"/>
                  </a:cubicBezTo>
                  <a:cubicBezTo>
                    <a:pt x="47394" y="57625"/>
                    <a:pt x="44940" y="63765"/>
                    <a:pt x="40034" y="68150"/>
                  </a:cubicBezTo>
                  <a:cubicBezTo>
                    <a:pt x="35127" y="72498"/>
                    <a:pt x="28211" y="74665"/>
                    <a:pt x="19281" y="74665"/>
                  </a:cubicBezTo>
                  <a:cubicBezTo>
                    <a:pt x="16206" y="74665"/>
                    <a:pt x="13067" y="74399"/>
                    <a:pt x="9861" y="73878"/>
                  </a:cubicBezTo>
                  <a:cubicBezTo>
                    <a:pt x="6689" y="73357"/>
                    <a:pt x="3402" y="72582"/>
                    <a:pt x="0" y="71529"/>
                  </a:cubicBezTo>
                  <a:lnTo>
                    <a:pt x="0" y="61573"/>
                  </a:lnTo>
                  <a:cubicBezTo>
                    <a:pt x="2944" y="63172"/>
                    <a:pt x="5985" y="64359"/>
                    <a:pt x="9126" y="65146"/>
                  </a:cubicBezTo>
                  <a:cubicBezTo>
                    <a:pt x="12266" y="65933"/>
                    <a:pt x="15586" y="66333"/>
                    <a:pt x="19085" y="66333"/>
                  </a:cubicBezTo>
                  <a:cubicBezTo>
                    <a:pt x="24743" y="66333"/>
                    <a:pt x="29224" y="64843"/>
                    <a:pt x="32527" y="61864"/>
                  </a:cubicBezTo>
                  <a:cubicBezTo>
                    <a:pt x="35831" y="58885"/>
                    <a:pt x="37483" y="54839"/>
                    <a:pt x="37483" y="49741"/>
                  </a:cubicBezTo>
                  <a:cubicBezTo>
                    <a:pt x="37483" y="44642"/>
                    <a:pt x="35831" y="40597"/>
                    <a:pt x="32527" y="37629"/>
                  </a:cubicBezTo>
                  <a:cubicBezTo>
                    <a:pt x="29224" y="34650"/>
                    <a:pt x="24743" y="33160"/>
                    <a:pt x="19085" y="33160"/>
                  </a:cubicBezTo>
                  <a:cubicBezTo>
                    <a:pt x="16436" y="33160"/>
                    <a:pt x="13786" y="33451"/>
                    <a:pt x="11137"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A7B378C6-7E89-206C-E469-C151A283261E}"/>
                </a:ext>
              </a:extLst>
            </p:cNvPr>
            <p:cNvSpPr/>
            <p:nvPr/>
          </p:nvSpPr>
          <p:spPr>
            <a:xfrm>
              <a:off x="1294961" y="3907715"/>
              <a:ext cx="50630" cy="75997"/>
            </a:xfrm>
            <a:custGeom>
              <a:avLst/>
              <a:gdLst>
                <a:gd name="connsiteX0" fmla="*/ 25315 w 50630"/>
                <a:gd name="connsiteY0" fmla="*/ 7860 h 75997"/>
                <a:gd name="connsiteX1" fmla="*/ 13786 w 50630"/>
                <a:gd name="connsiteY1" fmla="*/ 15406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6 h 75997"/>
                <a:gd name="connsiteX8" fmla="*/ 25315 w 50630"/>
                <a:gd name="connsiteY8" fmla="*/ 7860 h 75997"/>
                <a:gd name="connsiteX9" fmla="*/ 25315 w 50630"/>
                <a:gd name="connsiteY9" fmla="*/ 0 h 75997"/>
                <a:gd name="connsiteX10" fmla="*/ 44105 w 50630"/>
                <a:gd name="connsiteY10" fmla="*/ 9774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74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60"/>
                  </a:moveTo>
                  <a:cubicBezTo>
                    <a:pt x="20212" y="7860"/>
                    <a:pt x="16369" y="10379"/>
                    <a:pt x="13786" y="15406"/>
                  </a:cubicBezTo>
                  <a:cubicBezTo>
                    <a:pt x="11234" y="20407"/>
                    <a:pt x="9959" y="27953"/>
                    <a:pt x="9959" y="38029"/>
                  </a:cubicBezTo>
                  <a:cubicBezTo>
                    <a:pt x="9959" y="48069"/>
                    <a:pt x="11234" y="55615"/>
                    <a:pt x="13786" y="60641"/>
                  </a:cubicBezTo>
                  <a:cubicBezTo>
                    <a:pt x="16369" y="65643"/>
                    <a:pt x="20212" y="68150"/>
                    <a:pt x="25315" y="68150"/>
                  </a:cubicBezTo>
                  <a:cubicBezTo>
                    <a:pt x="30450" y="68150"/>
                    <a:pt x="34293" y="65643"/>
                    <a:pt x="36845" y="60641"/>
                  </a:cubicBezTo>
                  <a:cubicBezTo>
                    <a:pt x="39428" y="55615"/>
                    <a:pt x="40720" y="48069"/>
                    <a:pt x="40720" y="38029"/>
                  </a:cubicBezTo>
                  <a:cubicBezTo>
                    <a:pt x="40720" y="27953"/>
                    <a:pt x="39428" y="20407"/>
                    <a:pt x="36845" y="15406"/>
                  </a:cubicBezTo>
                  <a:cubicBezTo>
                    <a:pt x="34293" y="10379"/>
                    <a:pt x="30450" y="7860"/>
                    <a:pt x="25315" y="7860"/>
                  </a:cubicBezTo>
                  <a:moveTo>
                    <a:pt x="25315" y="0"/>
                  </a:moveTo>
                  <a:cubicBezTo>
                    <a:pt x="33525" y="0"/>
                    <a:pt x="39788" y="3258"/>
                    <a:pt x="44105" y="9774"/>
                  </a:cubicBezTo>
                  <a:cubicBezTo>
                    <a:pt x="48456" y="16253"/>
                    <a:pt x="50631" y="25664"/>
                    <a:pt x="50631" y="38029"/>
                  </a:cubicBezTo>
                  <a:cubicBezTo>
                    <a:pt x="50631" y="50358"/>
                    <a:pt x="48456" y="59781"/>
                    <a:pt x="44105" y="66285"/>
                  </a:cubicBezTo>
                  <a:cubicBezTo>
                    <a:pt x="39788" y="72764"/>
                    <a:pt x="33525" y="75998"/>
                    <a:pt x="25315" y="75998"/>
                  </a:cubicBezTo>
                  <a:cubicBezTo>
                    <a:pt x="17105" y="75998"/>
                    <a:pt x="10825" y="72764"/>
                    <a:pt x="6476" y="66285"/>
                  </a:cubicBezTo>
                  <a:cubicBezTo>
                    <a:pt x="2158" y="59781"/>
                    <a:pt x="0" y="50358"/>
                    <a:pt x="0" y="38029"/>
                  </a:cubicBezTo>
                  <a:cubicBezTo>
                    <a:pt x="0" y="25664"/>
                    <a:pt x="2158" y="16253"/>
                    <a:pt x="6476" y="9774"/>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394A5206-10AB-5DEF-4BF7-894018360950}"/>
                </a:ext>
              </a:extLst>
            </p:cNvPr>
            <p:cNvSpPr/>
            <p:nvPr/>
          </p:nvSpPr>
          <p:spPr>
            <a:xfrm>
              <a:off x="1363009" y="3969833"/>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EDADA728-C43F-E20D-003C-ACD3AE99E492}"/>
                </a:ext>
              </a:extLst>
            </p:cNvPr>
            <p:cNvSpPr/>
            <p:nvPr/>
          </p:nvSpPr>
          <p:spPr>
            <a:xfrm>
              <a:off x="1390826" y="3907715"/>
              <a:ext cx="50633" cy="75997"/>
            </a:xfrm>
            <a:custGeom>
              <a:avLst/>
              <a:gdLst>
                <a:gd name="connsiteX0" fmla="*/ 25321 w 50633"/>
                <a:gd name="connsiteY0" fmla="*/ 7860 h 75997"/>
                <a:gd name="connsiteX1" fmla="*/ 13791 w 50633"/>
                <a:gd name="connsiteY1" fmla="*/ 15406 h 75997"/>
                <a:gd name="connsiteX2" fmla="*/ 9964 w 50633"/>
                <a:gd name="connsiteY2" fmla="*/ 38029 h 75997"/>
                <a:gd name="connsiteX3" fmla="*/ 13791 w 50633"/>
                <a:gd name="connsiteY3" fmla="*/ 60641 h 75997"/>
                <a:gd name="connsiteX4" fmla="*/ 25321 w 50633"/>
                <a:gd name="connsiteY4" fmla="*/ 68150 h 75997"/>
                <a:gd name="connsiteX5" fmla="*/ 36851 w 50633"/>
                <a:gd name="connsiteY5" fmla="*/ 60641 h 75997"/>
                <a:gd name="connsiteX6" fmla="*/ 40726 w 50633"/>
                <a:gd name="connsiteY6" fmla="*/ 38029 h 75997"/>
                <a:gd name="connsiteX7" fmla="*/ 36851 w 50633"/>
                <a:gd name="connsiteY7" fmla="*/ 15406 h 75997"/>
                <a:gd name="connsiteX8" fmla="*/ 25321 w 50633"/>
                <a:gd name="connsiteY8" fmla="*/ 7860 h 75997"/>
                <a:gd name="connsiteX9" fmla="*/ 25321 w 50633"/>
                <a:gd name="connsiteY9" fmla="*/ 0 h 75997"/>
                <a:gd name="connsiteX10" fmla="*/ 44105 w 50633"/>
                <a:gd name="connsiteY10" fmla="*/ 9774 h 75997"/>
                <a:gd name="connsiteX11" fmla="*/ 50633 w 50633"/>
                <a:gd name="connsiteY11" fmla="*/ 38029 h 75997"/>
                <a:gd name="connsiteX12" fmla="*/ 44105 w 50633"/>
                <a:gd name="connsiteY12" fmla="*/ 66285 h 75997"/>
                <a:gd name="connsiteX13" fmla="*/ 25321 w 50633"/>
                <a:gd name="connsiteY13" fmla="*/ 75998 h 75997"/>
                <a:gd name="connsiteX14" fmla="*/ 6476 w 50633"/>
                <a:gd name="connsiteY14" fmla="*/ 66285 h 75997"/>
                <a:gd name="connsiteX15" fmla="*/ 0 w 50633"/>
                <a:gd name="connsiteY15" fmla="*/ 38029 h 75997"/>
                <a:gd name="connsiteX16" fmla="*/ 6476 w 50633"/>
                <a:gd name="connsiteY16" fmla="*/ 9774 h 75997"/>
                <a:gd name="connsiteX17" fmla="*/ 25321 w 50633"/>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3" h="75997">
                  <a:moveTo>
                    <a:pt x="25321" y="7860"/>
                  </a:moveTo>
                  <a:cubicBezTo>
                    <a:pt x="20222" y="7860"/>
                    <a:pt x="16371" y="10379"/>
                    <a:pt x="13791" y="15406"/>
                  </a:cubicBezTo>
                  <a:cubicBezTo>
                    <a:pt x="11236" y="20407"/>
                    <a:pt x="9964" y="27953"/>
                    <a:pt x="9964" y="38029"/>
                  </a:cubicBezTo>
                  <a:cubicBezTo>
                    <a:pt x="9964" y="48069"/>
                    <a:pt x="11236" y="55615"/>
                    <a:pt x="13791" y="60641"/>
                  </a:cubicBezTo>
                  <a:cubicBezTo>
                    <a:pt x="16371" y="65643"/>
                    <a:pt x="20222" y="68150"/>
                    <a:pt x="25321" y="68150"/>
                  </a:cubicBezTo>
                  <a:cubicBezTo>
                    <a:pt x="30456" y="68150"/>
                    <a:pt x="34295" y="65643"/>
                    <a:pt x="36851" y="60641"/>
                  </a:cubicBezTo>
                  <a:cubicBezTo>
                    <a:pt x="39430" y="55615"/>
                    <a:pt x="40726" y="48069"/>
                    <a:pt x="40726" y="38029"/>
                  </a:cubicBezTo>
                  <a:cubicBezTo>
                    <a:pt x="40726" y="27953"/>
                    <a:pt x="39430" y="20407"/>
                    <a:pt x="36851" y="15406"/>
                  </a:cubicBezTo>
                  <a:cubicBezTo>
                    <a:pt x="34295" y="10379"/>
                    <a:pt x="30456" y="7860"/>
                    <a:pt x="25321" y="7860"/>
                  </a:cubicBezTo>
                  <a:moveTo>
                    <a:pt x="25321" y="0"/>
                  </a:moveTo>
                  <a:cubicBezTo>
                    <a:pt x="33520" y="0"/>
                    <a:pt x="39782" y="3258"/>
                    <a:pt x="44105" y="9774"/>
                  </a:cubicBezTo>
                  <a:cubicBezTo>
                    <a:pt x="48453" y="16253"/>
                    <a:pt x="50633" y="25664"/>
                    <a:pt x="50633" y="38029"/>
                  </a:cubicBezTo>
                  <a:cubicBezTo>
                    <a:pt x="50633" y="50358"/>
                    <a:pt x="48453" y="59781"/>
                    <a:pt x="44105" y="66285"/>
                  </a:cubicBezTo>
                  <a:cubicBezTo>
                    <a:pt x="39782" y="72764"/>
                    <a:pt x="33520" y="75998"/>
                    <a:pt x="25321" y="75998"/>
                  </a:cubicBezTo>
                  <a:cubicBezTo>
                    <a:pt x="17110" y="75998"/>
                    <a:pt x="10824" y="72764"/>
                    <a:pt x="6476" y="66285"/>
                  </a:cubicBezTo>
                  <a:cubicBezTo>
                    <a:pt x="2164" y="59781"/>
                    <a:pt x="0" y="50358"/>
                    <a:pt x="0" y="38029"/>
                  </a:cubicBezTo>
                  <a:cubicBezTo>
                    <a:pt x="0" y="25664"/>
                    <a:pt x="2164" y="16253"/>
                    <a:pt x="6476" y="9774"/>
                  </a:cubicBezTo>
                  <a:cubicBezTo>
                    <a:pt x="10824" y="3258"/>
                    <a:pt x="17110" y="0"/>
                    <a:pt x="25321" y="0"/>
                  </a:cubicBezTo>
                  <a:close/>
                </a:path>
              </a:pathLst>
            </a:custGeom>
            <a:solidFill>
              <a:srgbClr val="000000"/>
            </a:solidFill>
            <a:ln w="1210"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3520CFED-CA89-047B-6F2E-6D10EE3B4DC1}"/>
                </a:ext>
              </a:extLst>
            </p:cNvPr>
            <p:cNvSpPr/>
            <p:nvPr/>
          </p:nvSpPr>
          <p:spPr>
            <a:xfrm>
              <a:off x="1791630" y="3907715"/>
              <a:ext cx="46507" cy="74580"/>
            </a:xfrm>
            <a:custGeom>
              <a:avLst/>
              <a:gdLst>
                <a:gd name="connsiteX0" fmla="*/ 11918 w 46507"/>
                <a:gd name="connsiteY0" fmla="*/ 66236 h 74580"/>
                <a:gd name="connsiteX1" fmla="*/ 46507 w 46507"/>
                <a:gd name="connsiteY1" fmla="*/ 66236 h 74580"/>
                <a:gd name="connsiteX2" fmla="*/ 46507 w 46507"/>
                <a:gd name="connsiteY2" fmla="*/ 74581 h 74580"/>
                <a:gd name="connsiteX3" fmla="*/ 0 w 46507"/>
                <a:gd name="connsiteY3" fmla="*/ 74581 h 74580"/>
                <a:gd name="connsiteX4" fmla="*/ 0 w 46507"/>
                <a:gd name="connsiteY4" fmla="*/ 66236 h 74580"/>
                <a:gd name="connsiteX5" fmla="*/ 15357 w 46507"/>
                <a:gd name="connsiteY5" fmla="*/ 50589 h 74580"/>
                <a:gd name="connsiteX6" fmla="*/ 27614 w 46507"/>
                <a:gd name="connsiteY6" fmla="*/ 37884 h 74580"/>
                <a:gd name="connsiteX7" fmla="*/ 34238 w 46507"/>
                <a:gd name="connsiteY7" fmla="*/ 28849 h 74580"/>
                <a:gd name="connsiteX8" fmla="*/ 36152 w 46507"/>
                <a:gd name="connsiteY8" fmla="*/ 21546 h 74580"/>
                <a:gd name="connsiteX9" fmla="*/ 32034 w 46507"/>
                <a:gd name="connsiteY9" fmla="*/ 12026 h 74580"/>
                <a:gd name="connsiteX10" fmla="*/ 21388 w 46507"/>
                <a:gd name="connsiteY10" fmla="*/ 8345 h 74580"/>
                <a:gd name="connsiteX11" fmla="*/ 11530 w 46507"/>
                <a:gd name="connsiteY11" fmla="*/ 9968 h 74580"/>
                <a:gd name="connsiteX12" fmla="*/ 484 w 46507"/>
                <a:gd name="connsiteY12" fmla="*/ 14873 h 74580"/>
                <a:gd name="connsiteX13" fmla="*/ 484 w 46507"/>
                <a:gd name="connsiteY13" fmla="*/ 4857 h 74580"/>
                <a:gd name="connsiteX14" fmla="*/ 11675 w 46507"/>
                <a:gd name="connsiteY14" fmla="*/ 1235 h 74580"/>
                <a:gd name="connsiteX15" fmla="*/ 21195 w 46507"/>
                <a:gd name="connsiteY15" fmla="*/ 0 h 74580"/>
                <a:gd name="connsiteX16" fmla="*/ 39349 w 46507"/>
                <a:gd name="connsiteY16" fmla="*/ 5692 h 74580"/>
                <a:gd name="connsiteX17" fmla="*/ 46120 w 46507"/>
                <a:gd name="connsiteY17" fmla="*/ 20904 h 74580"/>
                <a:gd name="connsiteX18" fmla="*/ 44400 w 46507"/>
                <a:gd name="connsiteY18" fmla="*/ 29491 h 74580"/>
                <a:gd name="connsiteX19" fmla="*/ 38259 w 46507"/>
                <a:gd name="connsiteY19" fmla="*/ 39010 h 74580"/>
                <a:gd name="connsiteX20" fmla="*/ 30460 w 46507"/>
                <a:gd name="connsiteY20" fmla="*/ 47246 h 74580"/>
                <a:gd name="connsiteX21" fmla="*/ 11918 w 46507"/>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7" h="74580">
                  <a:moveTo>
                    <a:pt x="11918" y="66236"/>
                  </a:moveTo>
                  <a:lnTo>
                    <a:pt x="46507" y="66236"/>
                  </a:lnTo>
                  <a:lnTo>
                    <a:pt x="46507" y="74581"/>
                  </a:lnTo>
                  <a:lnTo>
                    <a:pt x="0" y="74581"/>
                  </a:lnTo>
                  <a:lnTo>
                    <a:pt x="0" y="66236"/>
                  </a:lnTo>
                  <a:cubicBezTo>
                    <a:pt x="3767" y="62349"/>
                    <a:pt x="8878" y="57129"/>
                    <a:pt x="15357" y="50589"/>
                  </a:cubicBezTo>
                  <a:cubicBezTo>
                    <a:pt x="21861" y="44012"/>
                    <a:pt x="25954" y="39785"/>
                    <a:pt x="27614" y="37884"/>
                  </a:cubicBezTo>
                  <a:cubicBezTo>
                    <a:pt x="30787" y="34311"/>
                    <a:pt x="32991" y="31308"/>
                    <a:pt x="34238" y="28849"/>
                  </a:cubicBezTo>
                  <a:cubicBezTo>
                    <a:pt x="35510" y="26366"/>
                    <a:pt x="36152" y="23932"/>
                    <a:pt x="36152" y="21546"/>
                  </a:cubicBezTo>
                  <a:cubicBezTo>
                    <a:pt x="36152" y="17658"/>
                    <a:pt x="34783" y="14485"/>
                    <a:pt x="32034" y="12026"/>
                  </a:cubicBezTo>
                  <a:cubicBezTo>
                    <a:pt x="29321" y="9568"/>
                    <a:pt x="25773" y="8345"/>
                    <a:pt x="21388" y="8345"/>
                  </a:cubicBezTo>
                  <a:cubicBezTo>
                    <a:pt x="18276" y="8345"/>
                    <a:pt x="14994" y="8890"/>
                    <a:pt x="11530" y="9968"/>
                  </a:cubicBezTo>
                  <a:cubicBezTo>
                    <a:pt x="8090" y="11045"/>
                    <a:pt x="4408" y="12681"/>
                    <a:pt x="484" y="14873"/>
                  </a:cubicBezTo>
                  <a:lnTo>
                    <a:pt x="484" y="4857"/>
                  </a:lnTo>
                  <a:cubicBezTo>
                    <a:pt x="4469" y="3258"/>
                    <a:pt x="8199" y="2047"/>
                    <a:pt x="11675" y="1235"/>
                  </a:cubicBezTo>
                  <a:cubicBezTo>
                    <a:pt x="15139" y="412"/>
                    <a:pt x="18312" y="0"/>
                    <a:pt x="21195" y="0"/>
                  </a:cubicBezTo>
                  <a:cubicBezTo>
                    <a:pt x="28788" y="0"/>
                    <a:pt x="34832" y="1902"/>
                    <a:pt x="39349" y="5692"/>
                  </a:cubicBezTo>
                  <a:cubicBezTo>
                    <a:pt x="43867" y="9483"/>
                    <a:pt x="46120" y="14558"/>
                    <a:pt x="46120" y="20904"/>
                  </a:cubicBezTo>
                  <a:cubicBezTo>
                    <a:pt x="46120" y="23920"/>
                    <a:pt x="45550" y="26778"/>
                    <a:pt x="44400" y="29491"/>
                  </a:cubicBezTo>
                  <a:cubicBezTo>
                    <a:pt x="43285" y="32167"/>
                    <a:pt x="41239" y="35341"/>
                    <a:pt x="38259" y="39010"/>
                  </a:cubicBezTo>
                  <a:cubicBezTo>
                    <a:pt x="37448" y="39955"/>
                    <a:pt x="34844" y="42704"/>
                    <a:pt x="30460" y="47246"/>
                  </a:cubicBezTo>
                  <a:cubicBezTo>
                    <a:pt x="26088" y="51763"/>
                    <a:pt x="19899" y="58085"/>
                    <a:pt x="11918" y="66236"/>
                  </a:cubicBezTo>
                  <a:close/>
                </a:path>
              </a:pathLst>
            </a:custGeom>
            <a:solidFill>
              <a:srgbClr val="000000"/>
            </a:solidFill>
            <a:ln w="1210"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AE142B7C-5AC8-09E8-A421-FB57FBE5B2B2}"/>
                </a:ext>
              </a:extLst>
            </p:cNvPr>
            <p:cNvSpPr/>
            <p:nvPr/>
          </p:nvSpPr>
          <p:spPr>
            <a:xfrm>
              <a:off x="1858944"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3C73B49C-22D1-1899-D064-6E38A816F54D}"/>
                </a:ext>
              </a:extLst>
            </p:cNvPr>
            <p:cNvSpPr/>
            <p:nvPr/>
          </p:nvSpPr>
          <p:spPr>
            <a:xfrm>
              <a:off x="1887890"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28 h 74665"/>
                <a:gd name="connsiteX7" fmla="*/ 40221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75 w 47391"/>
                <a:gd name="connsiteY15" fmla="*/ 66333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60" y="8333"/>
                  </a:lnTo>
                  <a:lnTo>
                    <a:pt x="12160" y="26293"/>
                  </a:lnTo>
                  <a:cubicBezTo>
                    <a:pt x="13601" y="25797"/>
                    <a:pt x="15042" y="25446"/>
                    <a:pt x="16483" y="25215"/>
                  </a:cubicBezTo>
                  <a:cubicBezTo>
                    <a:pt x="17925" y="24961"/>
                    <a:pt x="19354" y="24828"/>
                    <a:pt x="20795" y="24828"/>
                  </a:cubicBezTo>
                  <a:cubicBezTo>
                    <a:pt x="28970" y="24828"/>
                    <a:pt x="35450" y="27069"/>
                    <a:pt x="40221"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75" y="66333"/>
                    <a:pt x="19075" y="66333"/>
                  </a:cubicBezTo>
                  <a:cubicBezTo>
                    <a:pt x="24731" y="66333"/>
                    <a:pt x="29212" y="64843"/>
                    <a:pt x="32519" y="61864"/>
                  </a:cubicBezTo>
                  <a:cubicBezTo>
                    <a:pt x="35825" y="58885"/>
                    <a:pt x="37472" y="54839"/>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2002D1B1-051E-E7F5-F555-E7BD26C53D39}"/>
                </a:ext>
              </a:extLst>
            </p:cNvPr>
            <p:cNvSpPr/>
            <p:nvPr/>
          </p:nvSpPr>
          <p:spPr>
            <a:xfrm>
              <a:off x="2286009" y="3909047"/>
              <a:ext cx="47391" cy="74665"/>
            </a:xfrm>
            <a:custGeom>
              <a:avLst/>
              <a:gdLst>
                <a:gd name="connsiteX0" fmla="*/ 3088 w 47391"/>
                <a:gd name="connsiteY0" fmla="*/ 0 h 74665"/>
                <a:gd name="connsiteX1" fmla="*/ 42002 w 47391"/>
                <a:gd name="connsiteY1" fmla="*/ 0 h 74665"/>
                <a:gd name="connsiteX2" fmla="*/ 42002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807 w 47391"/>
                <a:gd name="connsiteY6" fmla="*/ 24828 h 74665"/>
                <a:gd name="connsiteX7" fmla="*/ 40233 w 47391"/>
                <a:gd name="connsiteY7" fmla="*/ 31550 h 74665"/>
                <a:gd name="connsiteX8" fmla="*/ 47391 w 47391"/>
                <a:gd name="connsiteY8" fmla="*/ 49741 h 74665"/>
                <a:gd name="connsiteX9" fmla="*/ 40040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32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42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2002" y="0"/>
                  </a:lnTo>
                  <a:lnTo>
                    <a:pt x="42002" y="8333"/>
                  </a:lnTo>
                  <a:lnTo>
                    <a:pt x="12172" y="8333"/>
                  </a:lnTo>
                  <a:lnTo>
                    <a:pt x="12172" y="26293"/>
                  </a:lnTo>
                  <a:cubicBezTo>
                    <a:pt x="13613" y="25797"/>
                    <a:pt x="15042" y="25446"/>
                    <a:pt x="16483" y="25215"/>
                  </a:cubicBezTo>
                  <a:cubicBezTo>
                    <a:pt x="17924" y="24961"/>
                    <a:pt x="19366" y="24828"/>
                    <a:pt x="20807" y="24828"/>
                  </a:cubicBezTo>
                  <a:cubicBezTo>
                    <a:pt x="28982" y="24828"/>
                    <a:pt x="35461" y="27069"/>
                    <a:pt x="40233" y="31550"/>
                  </a:cubicBezTo>
                  <a:cubicBezTo>
                    <a:pt x="45005" y="36031"/>
                    <a:pt x="47391" y="42099"/>
                    <a:pt x="47391" y="49741"/>
                  </a:cubicBezTo>
                  <a:cubicBezTo>
                    <a:pt x="47391" y="57625"/>
                    <a:pt x="44945" y="63765"/>
                    <a:pt x="40040" y="68150"/>
                  </a:cubicBezTo>
                  <a:cubicBezTo>
                    <a:pt x="35135" y="72498"/>
                    <a:pt x="28207" y="74665"/>
                    <a:pt x="19281" y="74665"/>
                  </a:cubicBezTo>
                  <a:cubicBezTo>
                    <a:pt x="16205" y="74665"/>
                    <a:pt x="13068" y="74399"/>
                    <a:pt x="9859" y="73878"/>
                  </a:cubicBezTo>
                  <a:cubicBezTo>
                    <a:pt x="6697" y="73357"/>
                    <a:pt x="3403" y="72582"/>
                    <a:pt x="0" y="71529"/>
                  </a:cubicBezTo>
                  <a:lnTo>
                    <a:pt x="0" y="61573"/>
                  </a:lnTo>
                  <a:cubicBezTo>
                    <a:pt x="2943" y="63172"/>
                    <a:pt x="5995" y="64359"/>
                    <a:pt x="9132" y="65146"/>
                  </a:cubicBezTo>
                  <a:cubicBezTo>
                    <a:pt x="12269"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95" y="33451"/>
                    <a:pt x="11142" y="34045"/>
                  </a:cubicBezTo>
                  <a:cubicBezTo>
                    <a:pt x="8526"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E679DC42-D7CB-3D65-0A0A-7C724938B832}"/>
                </a:ext>
              </a:extLst>
            </p:cNvPr>
            <p:cNvSpPr/>
            <p:nvPr/>
          </p:nvSpPr>
          <p:spPr>
            <a:xfrm>
              <a:off x="2352936" y="3969833"/>
              <a:ext cx="10342" cy="12462"/>
            </a:xfrm>
            <a:custGeom>
              <a:avLst/>
              <a:gdLst>
                <a:gd name="connsiteX0" fmla="*/ 0 w 10342"/>
                <a:gd name="connsiteY0" fmla="*/ 0 h 12462"/>
                <a:gd name="connsiteX1" fmla="*/ 10343 w 10342"/>
                <a:gd name="connsiteY1" fmla="*/ 0 h 12462"/>
                <a:gd name="connsiteX2" fmla="*/ 10343 w 10342"/>
                <a:gd name="connsiteY2" fmla="*/ 12462 h 12462"/>
                <a:gd name="connsiteX3" fmla="*/ 0 w 10342"/>
                <a:gd name="connsiteY3" fmla="*/ 12462 h 12462"/>
                <a:gd name="connsiteX4" fmla="*/ 0 w 1034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2"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705B929-FC02-0555-5B4F-7F37DAF77DD3}"/>
                </a:ext>
              </a:extLst>
            </p:cNvPr>
            <p:cNvSpPr/>
            <p:nvPr/>
          </p:nvSpPr>
          <p:spPr>
            <a:xfrm>
              <a:off x="2380755" y="3907715"/>
              <a:ext cx="50624" cy="75997"/>
            </a:xfrm>
            <a:custGeom>
              <a:avLst/>
              <a:gdLst>
                <a:gd name="connsiteX0" fmla="*/ 25312 w 50624"/>
                <a:gd name="connsiteY0" fmla="*/ 7860 h 75997"/>
                <a:gd name="connsiteX1" fmla="*/ 13783 w 50624"/>
                <a:gd name="connsiteY1" fmla="*/ 15406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6 h 75997"/>
                <a:gd name="connsiteX8" fmla="*/ 25312 w 50624"/>
                <a:gd name="connsiteY8" fmla="*/ 7860 h 75997"/>
                <a:gd name="connsiteX9" fmla="*/ 25312 w 50624"/>
                <a:gd name="connsiteY9" fmla="*/ 0 h 75997"/>
                <a:gd name="connsiteX10" fmla="*/ 44097 w 50624"/>
                <a:gd name="connsiteY10" fmla="*/ 9774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74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60"/>
                  </a:moveTo>
                  <a:cubicBezTo>
                    <a:pt x="20214" y="7860"/>
                    <a:pt x="16362" y="10379"/>
                    <a:pt x="13783" y="15406"/>
                  </a:cubicBezTo>
                  <a:cubicBezTo>
                    <a:pt x="11227" y="20407"/>
                    <a:pt x="9955" y="27953"/>
                    <a:pt x="9955" y="38029"/>
                  </a:cubicBezTo>
                  <a:cubicBezTo>
                    <a:pt x="9955" y="48069"/>
                    <a:pt x="11227" y="55615"/>
                    <a:pt x="13783" y="60641"/>
                  </a:cubicBezTo>
                  <a:cubicBezTo>
                    <a:pt x="16362" y="65643"/>
                    <a:pt x="20214" y="68150"/>
                    <a:pt x="25312" y="68150"/>
                  </a:cubicBezTo>
                  <a:cubicBezTo>
                    <a:pt x="30448" y="68150"/>
                    <a:pt x="34287" y="65643"/>
                    <a:pt x="36842" y="60641"/>
                  </a:cubicBezTo>
                  <a:cubicBezTo>
                    <a:pt x="39422" y="55615"/>
                    <a:pt x="40718" y="48069"/>
                    <a:pt x="40718" y="38029"/>
                  </a:cubicBezTo>
                  <a:cubicBezTo>
                    <a:pt x="40718" y="27953"/>
                    <a:pt x="39422" y="20407"/>
                    <a:pt x="36842" y="15406"/>
                  </a:cubicBezTo>
                  <a:cubicBezTo>
                    <a:pt x="34287" y="10379"/>
                    <a:pt x="30448" y="7860"/>
                    <a:pt x="25312" y="7860"/>
                  </a:cubicBezTo>
                  <a:moveTo>
                    <a:pt x="25312" y="0"/>
                  </a:moveTo>
                  <a:cubicBezTo>
                    <a:pt x="33524" y="0"/>
                    <a:pt x="39785" y="3258"/>
                    <a:pt x="44097" y="9774"/>
                  </a:cubicBezTo>
                  <a:cubicBezTo>
                    <a:pt x="48445" y="16253"/>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53"/>
                    <a:pt x="6467" y="9774"/>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52B05CE0-7DE1-C9A4-3EBC-466BB3B7E5D0}"/>
                </a:ext>
              </a:extLst>
            </p:cNvPr>
            <p:cNvSpPr/>
            <p:nvPr/>
          </p:nvSpPr>
          <p:spPr>
            <a:xfrm>
              <a:off x="2782556" y="3909047"/>
              <a:ext cx="47100" cy="73248"/>
            </a:xfrm>
            <a:custGeom>
              <a:avLst/>
              <a:gdLst>
                <a:gd name="connsiteX0" fmla="*/ 0 w 47100"/>
                <a:gd name="connsiteY0" fmla="*/ 0 h 73248"/>
                <a:gd name="connsiteX1" fmla="*/ 47101 w 47100"/>
                <a:gd name="connsiteY1" fmla="*/ 0 h 73248"/>
                <a:gd name="connsiteX2" fmla="*/ 47101 w 47100"/>
                <a:gd name="connsiteY2" fmla="*/ 4215 h 73248"/>
                <a:gd name="connsiteX3" fmla="*/ 20504 w 47100"/>
                <a:gd name="connsiteY3" fmla="*/ 73249 h 73248"/>
                <a:gd name="connsiteX4" fmla="*/ 10149 w 47100"/>
                <a:gd name="connsiteY4" fmla="*/ 73249 h 73248"/>
                <a:gd name="connsiteX5" fmla="*/ 35171 w 47100"/>
                <a:gd name="connsiteY5" fmla="*/ 8333 h 73248"/>
                <a:gd name="connsiteX6" fmla="*/ 0 w 47100"/>
                <a:gd name="connsiteY6" fmla="*/ 8333 h 73248"/>
                <a:gd name="connsiteX7" fmla="*/ 0 w 47100"/>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00" h="73248">
                  <a:moveTo>
                    <a:pt x="0" y="0"/>
                  </a:moveTo>
                  <a:lnTo>
                    <a:pt x="47101" y="0"/>
                  </a:lnTo>
                  <a:lnTo>
                    <a:pt x="47101" y="4215"/>
                  </a:lnTo>
                  <a:lnTo>
                    <a:pt x="20504" y="73249"/>
                  </a:lnTo>
                  <a:lnTo>
                    <a:pt x="10149" y="73249"/>
                  </a:lnTo>
                  <a:lnTo>
                    <a:pt x="35171"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B1179CFA-1DA6-60A8-D858-5F8649AFA227}"/>
                </a:ext>
              </a:extLst>
            </p:cNvPr>
            <p:cNvSpPr/>
            <p:nvPr/>
          </p:nvSpPr>
          <p:spPr>
            <a:xfrm>
              <a:off x="2848986" y="3969833"/>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57634D54-DC38-BADC-360D-59DC159309FF}"/>
                </a:ext>
              </a:extLst>
            </p:cNvPr>
            <p:cNvSpPr/>
            <p:nvPr/>
          </p:nvSpPr>
          <p:spPr>
            <a:xfrm>
              <a:off x="2877932" y="3909047"/>
              <a:ext cx="47391" cy="74665"/>
            </a:xfrm>
            <a:custGeom>
              <a:avLst/>
              <a:gdLst>
                <a:gd name="connsiteX0" fmla="*/ 3088 w 47391"/>
                <a:gd name="connsiteY0" fmla="*/ 0 h 74665"/>
                <a:gd name="connsiteX1" fmla="*/ 41990 w 47391"/>
                <a:gd name="connsiteY1" fmla="*/ 0 h 74665"/>
                <a:gd name="connsiteX2" fmla="*/ 41990 w 47391"/>
                <a:gd name="connsiteY2" fmla="*/ 8333 h 74665"/>
                <a:gd name="connsiteX3" fmla="*/ 12172 w 47391"/>
                <a:gd name="connsiteY3" fmla="*/ 8333 h 74665"/>
                <a:gd name="connsiteX4" fmla="*/ 12172 w 47391"/>
                <a:gd name="connsiteY4" fmla="*/ 26293 h 74665"/>
                <a:gd name="connsiteX5" fmla="*/ 16483 w 47391"/>
                <a:gd name="connsiteY5" fmla="*/ 25215 h 74665"/>
                <a:gd name="connsiteX6" fmla="*/ 20795 w 47391"/>
                <a:gd name="connsiteY6" fmla="*/ 24828 h 74665"/>
                <a:gd name="connsiteX7" fmla="*/ 40234 w 47391"/>
                <a:gd name="connsiteY7" fmla="*/ 31550 h 74665"/>
                <a:gd name="connsiteX8" fmla="*/ 47391 w 47391"/>
                <a:gd name="connsiteY8" fmla="*/ 49741 h 74665"/>
                <a:gd name="connsiteX9" fmla="*/ 40028 w 47391"/>
                <a:gd name="connsiteY9" fmla="*/ 68150 h 74665"/>
                <a:gd name="connsiteX10" fmla="*/ 19281 w 47391"/>
                <a:gd name="connsiteY10" fmla="*/ 74665 h 74665"/>
                <a:gd name="connsiteX11" fmla="*/ 9859 w 47391"/>
                <a:gd name="connsiteY11" fmla="*/ 73878 h 74665"/>
                <a:gd name="connsiteX12" fmla="*/ 0 w 47391"/>
                <a:gd name="connsiteY12" fmla="*/ 71529 h 74665"/>
                <a:gd name="connsiteX13" fmla="*/ 0 w 47391"/>
                <a:gd name="connsiteY13" fmla="*/ 61573 h 74665"/>
                <a:gd name="connsiteX14" fmla="*/ 9120 w 47391"/>
                <a:gd name="connsiteY14" fmla="*/ 65146 h 74665"/>
                <a:gd name="connsiteX15" fmla="*/ 19087 w 47391"/>
                <a:gd name="connsiteY15" fmla="*/ 66333 h 74665"/>
                <a:gd name="connsiteX16" fmla="*/ 32531 w 47391"/>
                <a:gd name="connsiteY16" fmla="*/ 61864 h 74665"/>
                <a:gd name="connsiteX17" fmla="*/ 37484 w 47391"/>
                <a:gd name="connsiteY17" fmla="*/ 49741 h 74665"/>
                <a:gd name="connsiteX18" fmla="*/ 32531 w 47391"/>
                <a:gd name="connsiteY18" fmla="*/ 37629 h 74665"/>
                <a:gd name="connsiteX19" fmla="*/ 19087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90" y="0"/>
                  </a:lnTo>
                  <a:lnTo>
                    <a:pt x="41990" y="8333"/>
                  </a:lnTo>
                  <a:lnTo>
                    <a:pt x="12172" y="8333"/>
                  </a:lnTo>
                  <a:lnTo>
                    <a:pt x="12172" y="26293"/>
                  </a:lnTo>
                  <a:cubicBezTo>
                    <a:pt x="13613" y="25797"/>
                    <a:pt x="15042" y="25446"/>
                    <a:pt x="16483" y="25215"/>
                  </a:cubicBezTo>
                  <a:cubicBezTo>
                    <a:pt x="17925" y="24961"/>
                    <a:pt x="19354" y="24828"/>
                    <a:pt x="20795" y="24828"/>
                  </a:cubicBezTo>
                  <a:cubicBezTo>
                    <a:pt x="28970" y="24828"/>
                    <a:pt x="35450" y="27069"/>
                    <a:pt x="40234" y="31550"/>
                  </a:cubicBezTo>
                  <a:cubicBezTo>
                    <a:pt x="45005" y="36031"/>
                    <a:pt x="47391" y="42099"/>
                    <a:pt x="47391" y="49741"/>
                  </a:cubicBezTo>
                  <a:cubicBezTo>
                    <a:pt x="47391" y="57625"/>
                    <a:pt x="44933" y="63765"/>
                    <a:pt x="40028" y="68150"/>
                  </a:cubicBezTo>
                  <a:cubicBezTo>
                    <a:pt x="35122" y="72498"/>
                    <a:pt x="28207" y="74665"/>
                    <a:pt x="19281" y="74665"/>
                  </a:cubicBezTo>
                  <a:cubicBezTo>
                    <a:pt x="16205" y="74665"/>
                    <a:pt x="13068" y="74399"/>
                    <a:pt x="9859" y="73878"/>
                  </a:cubicBezTo>
                  <a:cubicBezTo>
                    <a:pt x="6685" y="73357"/>
                    <a:pt x="3403" y="72582"/>
                    <a:pt x="0" y="71529"/>
                  </a:cubicBezTo>
                  <a:lnTo>
                    <a:pt x="0" y="61573"/>
                  </a:lnTo>
                  <a:cubicBezTo>
                    <a:pt x="2943" y="63172"/>
                    <a:pt x="5983" y="64359"/>
                    <a:pt x="9120" y="65146"/>
                  </a:cubicBezTo>
                  <a:cubicBezTo>
                    <a:pt x="12257" y="65933"/>
                    <a:pt x="15587" y="66333"/>
                    <a:pt x="19087" y="66333"/>
                  </a:cubicBezTo>
                  <a:cubicBezTo>
                    <a:pt x="24743" y="66333"/>
                    <a:pt x="29224" y="64843"/>
                    <a:pt x="32531" y="61864"/>
                  </a:cubicBezTo>
                  <a:cubicBezTo>
                    <a:pt x="35837" y="58885"/>
                    <a:pt x="37484" y="54839"/>
                    <a:pt x="37484" y="49741"/>
                  </a:cubicBezTo>
                  <a:cubicBezTo>
                    <a:pt x="37484" y="44642"/>
                    <a:pt x="35837" y="40597"/>
                    <a:pt x="32531" y="37629"/>
                  </a:cubicBezTo>
                  <a:cubicBezTo>
                    <a:pt x="29224" y="34650"/>
                    <a:pt x="24743" y="33160"/>
                    <a:pt x="19087" y="33160"/>
                  </a:cubicBezTo>
                  <a:cubicBezTo>
                    <a:pt x="16435"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198F5F40-4925-BDBA-5EB6-879579C877B2}"/>
                </a:ext>
              </a:extLst>
            </p:cNvPr>
            <p:cNvSpPr/>
            <p:nvPr/>
          </p:nvSpPr>
          <p:spPr>
            <a:xfrm>
              <a:off x="1758579" y="4004205"/>
              <a:ext cx="29587" cy="11953"/>
            </a:xfrm>
            <a:custGeom>
              <a:avLst/>
              <a:gdLst>
                <a:gd name="connsiteX0" fmla="*/ 29588 w 29587"/>
                <a:gd name="connsiteY0" fmla="*/ 10319 h 11953"/>
                <a:gd name="connsiteX1" fmla="*/ 28595 w 29587"/>
                <a:gd name="connsiteY1" fmla="*/ 11954 h 11953"/>
                <a:gd name="connsiteX2" fmla="*/ 14776 w 29587"/>
                <a:gd name="connsiteY2" fmla="*/ 5038 h 11953"/>
                <a:gd name="connsiteX3" fmla="*/ 945 w 29587"/>
                <a:gd name="connsiteY3" fmla="*/ 11954 h 11953"/>
                <a:gd name="connsiteX4" fmla="*/ 0 w 29587"/>
                <a:gd name="connsiteY4" fmla="*/ 10319 h 11953"/>
                <a:gd name="connsiteX5" fmla="*/ 14776 w 29587"/>
                <a:gd name="connsiteY5" fmla="*/ 0 h 11953"/>
                <a:gd name="connsiteX6" fmla="*/ 29588 w 29587"/>
                <a:gd name="connsiteY6" fmla="*/ 10319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19"/>
                  </a:moveTo>
                  <a:lnTo>
                    <a:pt x="28595" y="11954"/>
                  </a:lnTo>
                  <a:cubicBezTo>
                    <a:pt x="24489" y="10173"/>
                    <a:pt x="19874" y="7872"/>
                    <a:pt x="14776" y="5038"/>
                  </a:cubicBezTo>
                  <a:cubicBezTo>
                    <a:pt x="9665" y="7872"/>
                    <a:pt x="5050" y="10173"/>
                    <a:pt x="945" y="11954"/>
                  </a:cubicBezTo>
                  <a:lnTo>
                    <a:pt x="0" y="10319"/>
                  </a:lnTo>
                  <a:cubicBezTo>
                    <a:pt x="4469" y="6431"/>
                    <a:pt x="9398" y="2991"/>
                    <a:pt x="14776" y="0"/>
                  </a:cubicBezTo>
                  <a:cubicBezTo>
                    <a:pt x="20201" y="3016"/>
                    <a:pt x="25143" y="6455"/>
                    <a:pt x="29588" y="10319"/>
                  </a:cubicBezTo>
                  <a:close/>
                </a:path>
              </a:pathLst>
            </a:custGeom>
            <a:solidFill>
              <a:srgbClr val="000000"/>
            </a:solidFill>
            <a:ln w="1210"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DADFB60A-FC02-9504-A884-2AAEA8660919}"/>
                </a:ext>
              </a:extLst>
            </p:cNvPr>
            <p:cNvSpPr/>
            <p:nvPr/>
          </p:nvSpPr>
          <p:spPr>
            <a:xfrm>
              <a:off x="1733448" y="4028233"/>
              <a:ext cx="63256" cy="104568"/>
            </a:xfrm>
            <a:custGeom>
              <a:avLst/>
              <a:gdLst>
                <a:gd name="connsiteX0" fmla="*/ 63257 w 63256"/>
                <a:gd name="connsiteY0" fmla="*/ 15321 h 104568"/>
                <a:gd name="connsiteX1" fmla="*/ 62639 w 63256"/>
                <a:gd name="connsiteY1" fmla="*/ 19632 h 104568"/>
                <a:gd name="connsiteX2" fmla="*/ 53217 w 63256"/>
                <a:gd name="connsiteY2" fmla="*/ 33136 h 104568"/>
                <a:gd name="connsiteX3" fmla="*/ 49753 w 63256"/>
                <a:gd name="connsiteY3" fmla="*/ 35462 h 104568"/>
                <a:gd name="connsiteX4" fmla="*/ 54755 w 63256"/>
                <a:gd name="connsiteY4" fmla="*/ 40451 h 104568"/>
                <a:gd name="connsiteX5" fmla="*/ 58206 w 63256"/>
                <a:gd name="connsiteY5" fmla="*/ 52999 h 104568"/>
                <a:gd name="connsiteX6" fmla="*/ 57298 w 63256"/>
                <a:gd name="connsiteY6" fmla="*/ 60423 h 104568"/>
                <a:gd name="connsiteX7" fmla="*/ 45780 w 63256"/>
                <a:gd name="connsiteY7" fmla="*/ 76712 h 104568"/>
                <a:gd name="connsiteX8" fmla="*/ 26039 w 63256"/>
                <a:gd name="connsiteY8" fmla="*/ 83349 h 104568"/>
                <a:gd name="connsiteX9" fmla="*/ 16290 w 63256"/>
                <a:gd name="connsiteY9" fmla="*/ 80285 h 104568"/>
                <a:gd name="connsiteX10" fmla="*/ 10839 w 63256"/>
                <a:gd name="connsiteY10" fmla="*/ 71941 h 104568"/>
                <a:gd name="connsiteX11" fmla="*/ 2955 w 63256"/>
                <a:gd name="connsiteY11" fmla="*/ 103769 h 104568"/>
                <a:gd name="connsiteX12" fmla="*/ 1756 w 63256"/>
                <a:gd name="connsiteY12" fmla="*/ 104568 h 104568"/>
                <a:gd name="connsiteX13" fmla="*/ 1187 w 63256"/>
                <a:gd name="connsiteY13" fmla="*/ 104568 h 104568"/>
                <a:gd name="connsiteX14" fmla="*/ 0 w 63256"/>
                <a:gd name="connsiteY14" fmla="*/ 103212 h 104568"/>
                <a:gd name="connsiteX15" fmla="*/ 17924 w 63256"/>
                <a:gd name="connsiteY15" fmla="*/ 31719 h 104568"/>
                <a:gd name="connsiteX16" fmla="*/ 21049 w 63256"/>
                <a:gd name="connsiteY16" fmla="*/ 22357 h 104568"/>
                <a:gd name="connsiteX17" fmla="*/ 25639 w 63256"/>
                <a:gd name="connsiteY17" fmla="*/ 13734 h 104568"/>
                <a:gd name="connsiteX18" fmla="*/ 31489 w 63256"/>
                <a:gd name="connsiteY18" fmla="*/ 6649 h 104568"/>
                <a:gd name="connsiteX19" fmla="*/ 38465 w 63256"/>
                <a:gd name="connsiteY19" fmla="*/ 1817 h 104568"/>
                <a:gd name="connsiteX20" fmla="*/ 46410 w 63256"/>
                <a:gd name="connsiteY20" fmla="*/ 0 h 104568"/>
                <a:gd name="connsiteX21" fmla="*/ 59853 w 63256"/>
                <a:gd name="connsiteY21" fmla="*/ 5850 h 104568"/>
                <a:gd name="connsiteX22" fmla="*/ 63257 w 63256"/>
                <a:gd name="connsiteY22" fmla="*/ 15321 h 104568"/>
                <a:gd name="connsiteX23" fmla="*/ 56741 w 63256"/>
                <a:gd name="connsiteY23" fmla="*/ 13286 h 104568"/>
                <a:gd name="connsiteX24" fmla="*/ 55312 w 63256"/>
                <a:gd name="connsiteY24" fmla="*/ 7327 h 104568"/>
                <a:gd name="connsiteX25" fmla="*/ 46301 w 63256"/>
                <a:gd name="connsiteY25" fmla="*/ 2677 h 104568"/>
                <a:gd name="connsiteX26" fmla="*/ 39095 w 63256"/>
                <a:gd name="connsiteY26" fmla="*/ 4372 h 104568"/>
                <a:gd name="connsiteX27" fmla="*/ 32846 w 63256"/>
                <a:gd name="connsiteY27" fmla="*/ 8853 h 104568"/>
                <a:gd name="connsiteX28" fmla="*/ 27686 w 63256"/>
                <a:gd name="connsiteY28" fmla="*/ 15551 h 104568"/>
                <a:gd name="connsiteX29" fmla="*/ 23544 w 63256"/>
                <a:gd name="connsiteY29" fmla="*/ 23605 h 104568"/>
                <a:gd name="connsiteX30" fmla="*/ 20710 w 63256"/>
                <a:gd name="connsiteY30" fmla="*/ 32289 h 104568"/>
                <a:gd name="connsiteX31" fmla="*/ 13734 w 63256"/>
                <a:gd name="connsiteY31" fmla="*/ 60423 h 104568"/>
                <a:gd name="connsiteX32" fmla="*/ 13044 w 63256"/>
                <a:gd name="connsiteY32" fmla="*/ 66103 h 104568"/>
                <a:gd name="connsiteX33" fmla="*/ 16568 w 63256"/>
                <a:gd name="connsiteY33" fmla="*/ 76603 h 104568"/>
                <a:gd name="connsiteX34" fmla="*/ 26160 w 63256"/>
                <a:gd name="connsiteY34" fmla="*/ 80733 h 104568"/>
                <a:gd name="connsiteX35" fmla="*/ 41130 w 63256"/>
                <a:gd name="connsiteY35" fmla="*/ 74726 h 104568"/>
                <a:gd name="connsiteX36" fmla="*/ 49644 w 63256"/>
                <a:gd name="connsiteY36" fmla="*/ 59866 h 104568"/>
                <a:gd name="connsiteX37" fmla="*/ 51061 w 63256"/>
                <a:gd name="connsiteY37" fmla="*/ 49765 h 104568"/>
                <a:gd name="connsiteX38" fmla="*/ 49414 w 63256"/>
                <a:gd name="connsiteY38" fmla="*/ 41711 h 104568"/>
                <a:gd name="connsiteX39" fmla="*/ 45901 w 63256"/>
                <a:gd name="connsiteY39" fmla="*/ 37169 h 104568"/>
                <a:gd name="connsiteX40" fmla="*/ 37218 w 63256"/>
                <a:gd name="connsiteY40" fmla="*/ 38695 h 104568"/>
                <a:gd name="connsiteX41" fmla="*/ 33984 w 63256"/>
                <a:gd name="connsiteY41" fmla="*/ 38647 h 104568"/>
                <a:gd name="connsiteX42" fmla="*/ 31320 w 63256"/>
                <a:gd name="connsiteY42" fmla="*/ 38356 h 104568"/>
                <a:gd name="connsiteX43" fmla="*/ 29055 w 63256"/>
                <a:gd name="connsiteY43" fmla="*/ 37509 h 104568"/>
                <a:gd name="connsiteX44" fmla="*/ 28364 w 63256"/>
                <a:gd name="connsiteY44" fmla="*/ 35922 h 104568"/>
                <a:gd name="connsiteX45" fmla="*/ 28485 w 63256"/>
                <a:gd name="connsiteY45" fmla="*/ 35122 h 104568"/>
                <a:gd name="connsiteX46" fmla="*/ 29442 w 63256"/>
                <a:gd name="connsiteY46" fmla="*/ 33596 h 104568"/>
                <a:gd name="connsiteX47" fmla="*/ 31029 w 63256"/>
                <a:gd name="connsiteY47" fmla="*/ 32688 h 104568"/>
                <a:gd name="connsiteX48" fmla="*/ 33306 w 63256"/>
                <a:gd name="connsiteY48" fmla="*/ 32180 h 104568"/>
                <a:gd name="connsiteX49" fmla="*/ 35740 w 63256"/>
                <a:gd name="connsiteY49" fmla="*/ 32010 h 104568"/>
                <a:gd name="connsiteX50" fmla="*/ 38356 w 63256"/>
                <a:gd name="connsiteY50" fmla="*/ 31949 h 104568"/>
                <a:gd name="connsiteX51" fmla="*/ 46132 w 63256"/>
                <a:gd name="connsiteY51" fmla="*/ 33475 h 104568"/>
                <a:gd name="connsiteX52" fmla="*/ 49196 w 63256"/>
                <a:gd name="connsiteY52" fmla="*/ 31271 h 104568"/>
                <a:gd name="connsiteX53" fmla="*/ 55942 w 63256"/>
                <a:gd name="connsiteY53" fmla="*/ 19063 h 104568"/>
                <a:gd name="connsiteX54" fmla="*/ 56741 w 63256"/>
                <a:gd name="connsiteY54" fmla="*/ 13286 h 104568"/>
                <a:gd name="connsiteX55" fmla="*/ 42438 w 63256"/>
                <a:gd name="connsiteY55" fmla="*/ 35244 h 104568"/>
                <a:gd name="connsiteX56" fmla="*/ 38235 w 63256"/>
                <a:gd name="connsiteY56" fmla="*/ 34614 h 104568"/>
                <a:gd name="connsiteX57" fmla="*/ 31259 w 63256"/>
                <a:gd name="connsiteY57" fmla="*/ 35692 h 104568"/>
                <a:gd name="connsiteX58" fmla="*/ 31489 w 63256"/>
                <a:gd name="connsiteY58" fmla="*/ 35922 h 104568"/>
                <a:gd name="connsiteX59" fmla="*/ 32228 w 63256"/>
                <a:gd name="connsiteY59" fmla="*/ 36031 h 104568"/>
                <a:gd name="connsiteX60" fmla="*/ 33245 w 63256"/>
                <a:gd name="connsiteY60" fmla="*/ 36091 h 104568"/>
                <a:gd name="connsiteX61" fmla="*/ 34614 w 63256"/>
                <a:gd name="connsiteY61" fmla="*/ 36140 h 104568"/>
                <a:gd name="connsiteX62" fmla="*/ 35910 w 63256"/>
                <a:gd name="connsiteY62" fmla="*/ 36140 h 104568"/>
                <a:gd name="connsiteX63" fmla="*/ 37327 w 63256"/>
                <a:gd name="connsiteY63" fmla="*/ 36140 h 104568"/>
                <a:gd name="connsiteX64" fmla="*/ 42438 w 63256"/>
                <a:gd name="connsiteY64" fmla="*/ 35244 h 1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68">
                  <a:moveTo>
                    <a:pt x="63257" y="15321"/>
                  </a:moveTo>
                  <a:cubicBezTo>
                    <a:pt x="63257" y="16302"/>
                    <a:pt x="63051" y="17743"/>
                    <a:pt x="62639" y="19632"/>
                  </a:cubicBezTo>
                  <a:cubicBezTo>
                    <a:pt x="61319" y="24973"/>
                    <a:pt x="58170" y="29467"/>
                    <a:pt x="53217" y="33136"/>
                  </a:cubicBezTo>
                  <a:cubicBezTo>
                    <a:pt x="52381" y="33827"/>
                    <a:pt x="51230" y="34602"/>
                    <a:pt x="49753" y="35462"/>
                  </a:cubicBezTo>
                  <a:cubicBezTo>
                    <a:pt x="51533" y="36636"/>
                    <a:pt x="53204" y="38296"/>
                    <a:pt x="54755" y="40451"/>
                  </a:cubicBezTo>
                  <a:cubicBezTo>
                    <a:pt x="57056" y="44012"/>
                    <a:pt x="58206" y="48191"/>
                    <a:pt x="58206" y="52999"/>
                  </a:cubicBezTo>
                  <a:cubicBezTo>
                    <a:pt x="58206" y="55227"/>
                    <a:pt x="57904" y="57698"/>
                    <a:pt x="57298" y="60423"/>
                  </a:cubicBezTo>
                  <a:cubicBezTo>
                    <a:pt x="55602" y="66745"/>
                    <a:pt x="51763" y="72171"/>
                    <a:pt x="45780" y="76712"/>
                  </a:cubicBezTo>
                  <a:cubicBezTo>
                    <a:pt x="39773" y="81133"/>
                    <a:pt x="33197" y="83349"/>
                    <a:pt x="26039" y="83349"/>
                  </a:cubicBezTo>
                  <a:cubicBezTo>
                    <a:pt x="22176" y="83349"/>
                    <a:pt x="18930" y="82332"/>
                    <a:pt x="16290" y="80285"/>
                  </a:cubicBezTo>
                  <a:cubicBezTo>
                    <a:pt x="13673" y="78202"/>
                    <a:pt x="11857" y="75416"/>
                    <a:pt x="10839" y="71941"/>
                  </a:cubicBezTo>
                  <a:lnTo>
                    <a:pt x="2955" y="103769"/>
                  </a:lnTo>
                  <a:cubicBezTo>
                    <a:pt x="2846" y="104302"/>
                    <a:pt x="2446" y="104568"/>
                    <a:pt x="1756" y="104568"/>
                  </a:cubicBezTo>
                  <a:lnTo>
                    <a:pt x="1187" y="104568"/>
                  </a:lnTo>
                  <a:cubicBezTo>
                    <a:pt x="400" y="104568"/>
                    <a:pt x="0" y="104120"/>
                    <a:pt x="0" y="103212"/>
                  </a:cubicBezTo>
                  <a:lnTo>
                    <a:pt x="17924" y="31719"/>
                  </a:lnTo>
                  <a:cubicBezTo>
                    <a:pt x="18724" y="28510"/>
                    <a:pt x="19765" y="25385"/>
                    <a:pt x="21049" y="22357"/>
                  </a:cubicBezTo>
                  <a:cubicBezTo>
                    <a:pt x="22333" y="19330"/>
                    <a:pt x="23859" y="16459"/>
                    <a:pt x="25639" y="13734"/>
                  </a:cubicBezTo>
                  <a:cubicBezTo>
                    <a:pt x="27456" y="11009"/>
                    <a:pt x="29406" y="8647"/>
                    <a:pt x="31489" y="6649"/>
                  </a:cubicBezTo>
                  <a:cubicBezTo>
                    <a:pt x="33572" y="4602"/>
                    <a:pt x="35898" y="2992"/>
                    <a:pt x="38465" y="1817"/>
                  </a:cubicBezTo>
                  <a:cubicBezTo>
                    <a:pt x="41045" y="606"/>
                    <a:pt x="43685" y="0"/>
                    <a:pt x="46410" y="0"/>
                  </a:cubicBezTo>
                  <a:cubicBezTo>
                    <a:pt x="52114" y="0"/>
                    <a:pt x="56596" y="1950"/>
                    <a:pt x="59853" y="5850"/>
                  </a:cubicBezTo>
                  <a:cubicBezTo>
                    <a:pt x="62118" y="8611"/>
                    <a:pt x="63257" y="11772"/>
                    <a:pt x="63257" y="15321"/>
                  </a:cubicBezTo>
                  <a:moveTo>
                    <a:pt x="56741" y="13286"/>
                  </a:moveTo>
                  <a:cubicBezTo>
                    <a:pt x="56741" y="10936"/>
                    <a:pt x="56269" y="8950"/>
                    <a:pt x="55312" y="7327"/>
                  </a:cubicBezTo>
                  <a:cubicBezTo>
                    <a:pt x="53386" y="4227"/>
                    <a:pt x="50383" y="2677"/>
                    <a:pt x="46301" y="2677"/>
                  </a:cubicBezTo>
                  <a:cubicBezTo>
                    <a:pt x="43842" y="2677"/>
                    <a:pt x="41432" y="3246"/>
                    <a:pt x="39095" y="4372"/>
                  </a:cubicBezTo>
                  <a:cubicBezTo>
                    <a:pt x="36782" y="5474"/>
                    <a:pt x="34698" y="6964"/>
                    <a:pt x="32846" y="8853"/>
                  </a:cubicBezTo>
                  <a:cubicBezTo>
                    <a:pt x="30993" y="10743"/>
                    <a:pt x="29273" y="12971"/>
                    <a:pt x="27686" y="15551"/>
                  </a:cubicBezTo>
                  <a:cubicBezTo>
                    <a:pt x="26100" y="18131"/>
                    <a:pt x="24719" y="20807"/>
                    <a:pt x="23544" y="23605"/>
                  </a:cubicBezTo>
                  <a:cubicBezTo>
                    <a:pt x="22418" y="26366"/>
                    <a:pt x="21473" y="29261"/>
                    <a:pt x="20710" y="32289"/>
                  </a:cubicBezTo>
                  <a:lnTo>
                    <a:pt x="13734" y="60423"/>
                  </a:lnTo>
                  <a:cubicBezTo>
                    <a:pt x="13274" y="62433"/>
                    <a:pt x="13044" y="64323"/>
                    <a:pt x="13044" y="66103"/>
                  </a:cubicBezTo>
                  <a:cubicBezTo>
                    <a:pt x="13044" y="70342"/>
                    <a:pt x="14219" y="73842"/>
                    <a:pt x="16568" y="76603"/>
                  </a:cubicBezTo>
                  <a:cubicBezTo>
                    <a:pt x="18906" y="79353"/>
                    <a:pt x="22103" y="80733"/>
                    <a:pt x="26160" y="80733"/>
                  </a:cubicBezTo>
                  <a:cubicBezTo>
                    <a:pt x="31525" y="80733"/>
                    <a:pt x="36515" y="78735"/>
                    <a:pt x="41130" y="74726"/>
                  </a:cubicBezTo>
                  <a:cubicBezTo>
                    <a:pt x="45138" y="71129"/>
                    <a:pt x="47985" y="66176"/>
                    <a:pt x="49644" y="59866"/>
                  </a:cubicBezTo>
                  <a:cubicBezTo>
                    <a:pt x="50588" y="55893"/>
                    <a:pt x="51061" y="52526"/>
                    <a:pt x="51061" y="49765"/>
                  </a:cubicBezTo>
                  <a:cubicBezTo>
                    <a:pt x="51061" y="46737"/>
                    <a:pt x="50516" y="44048"/>
                    <a:pt x="49414" y="41711"/>
                  </a:cubicBezTo>
                  <a:cubicBezTo>
                    <a:pt x="48626" y="39810"/>
                    <a:pt x="47452" y="38296"/>
                    <a:pt x="45901" y="37169"/>
                  </a:cubicBezTo>
                  <a:cubicBezTo>
                    <a:pt x="43031" y="38187"/>
                    <a:pt x="40137" y="38695"/>
                    <a:pt x="37218" y="38695"/>
                  </a:cubicBezTo>
                  <a:cubicBezTo>
                    <a:pt x="35825" y="38695"/>
                    <a:pt x="34747" y="38683"/>
                    <a:pt x="33984" y="38647"/>
                  </a:cubicBezTo>
                  <a:cubicBezTo>
                    <a:pt x="33269" y="38611"/>
                    <a:pt x="32373" y="38514"/>
                    <a:pt x="31320" y="38356"/>
                  </a:cubicBezTo>
                  <a:cubicBezTo>
                    <a:pt x="30290" y="38199"/>
                    <a:pt x="29539" y="37920"/>
                    <a:pt x="29055" y="37509"/>
                  </a:cubicBezTo>
                  <a:cubicBezTo>
                    <a:pt x="28595" y="37084"/>
                    <a:pt x="28364" y="36564"/>
                    <a:pt x="28364" y="35922"/>
                  </a:cubicBezTo>
                  <a:cubicBezTo>
                    <a:pt x="28364" y="35546"/>
                    <a:pt x="28401" y="35280"/>
                    <a:pt x="28485" y="35122"/>
                  </a:cubicBezTo>
                  <a:cubicBezTo>
                    <a:pt x="28631" y="34517"/>
                    <a:pt x="28946" y="34008"/>
                    <a:pt x="29442" y="33596"/>
                  </a:cubicBezTo>
                  <a:cubicBezTo>
                    <a:pt x="29939" y="33173"/>
                    <a:pt x="30460" y="32870"/>
                    <a:pt x="31029" y="32688"/>
                  </a:cubicBezTo>
                  <a:cubicBezTo>
                    <a:pt x="31598" y="32458"/>
                    <a:pt x="32361" y="32289"/>
                    <a:pt x="33306" y="32180"/>
                  </a:cubicBezTo>
                  <a:cubicBezTo>
                    <a:pt x="34287" y="32070"/>
                    <a:pt x="35098" y="32010"/>
                    <a:pt x="35740" y="32010"/>
                  </a:cubicBezTo>
                  <a:cubicBezTo>
                    <a:pt x="36382" y="31974"/>
                    <a:pt x="37254" y="31949"/>
                    <a:pt x="38356" y="31949"/>
                  </a:cubicBezTo>
                  <a:cubicBezTo>
                    <a:pt x="40924" y="31949"/>
                    <a:pt x="43515" y="32458"/>
                    <a:pt x="46132" y="33475"/>
                  </a:cubicBezTo>
                  <a:cubicBezTo>
                    <a:pt x="47112" y="32955"/>
                    <a:pt x="48130" y="32216"/>
                    <a:pt x="49196" y="31271"/>
                  </a:cubicBezTo>
                  <a:cubicBezTo>
                    <a:pt x="52551" y="28134"/>
                    <a:pt x="54803" y="24065"/>
                    <a:pt x="55942" y="19063"/>
                  </a:cubicBezTo>
                  <a:cubicBezTo>
                    <a:pt x="56475" y="17210"/>
                    <a:pt x="56741" y="15284"/>
                    <a:pt x="56741" y="13286"/>
                  </a:cubicBezTo>
                  <a:moveTo>
                    <a:pt x="42438" y="35244"/>
                  </a:moveTo>
                  <a:cubicBezTo>
                    <a:pt x="40851" y="34820"/>
                    <a:pt x="39446" y="34614"/>
                    <a:pt x="38235" y="34614"/>
                  </a:cubicBezTo>
                  <a:cubicBezTo>
                    <a:pt x="33814" y="34614"/>
                    <a:pt x="31489" y="34977"/>
                    <a:pt x="31259" y="35692"/>
                  </a:cubicBezTo>
                  <a:cubicBezTo>
                    <a:pt x="31259" y="35764"/>
                    <a:pt x="31332" y="35837"/>
                    <a:pt x="31489" y="35922"/>
                  </a:cubicBezTo>
                  <a:cubicBezTo>
                    <a:pt x="31647" y="35958"/>
                    <a:pt x="31889" y="35995"/>
                    <a:pt x="32228" y="36031"/>
                  </a:cubicBezTo>
                  <a:cubicBezTo>
                    <a:pt x="32603" y="36031"/>
                    <a:pt x="32942" y="36055"/>
                    <a:pt x="33245" y="36091"/>
                  </a:cubicBezTo>
                  <a:cubicBezTo>
                    <a:pt x="33584" y="36128"/>
                    <a:pt x="34045" y="36140"/>
                    <a:pt x="34614" y="36140"/>
                  </a:cubicBezTo>
                  <a:cubicBezTo>
                    <a:pt x="35183" y="36140"/>
                    <a:pt x="35607" y="36140"/>
                    <a:pt x="35910" y="36140"/>
                  </a:cubicBezTo>
                  <a:cubicBezTo>
                    <a:pt x="36261" y="36140"/>
                    <a:pt x="36733" y="36140"/>
                    <a:pt x="37327" y="36140"/>
                  </a:cubicBezTo>
                  <a:cubicBezTo>
                    <a:pt x="38841" y="36140"/>
                    <a:pt x="40548" y="35837"/>
                    <a:pt x="42438" y="35244"/>
                  </a:cubicBezTo>
                  <a:close/>
                </a:path>
              </a:pathLst>
            </a:custGeom>
            <a:solidFill>
              <a:srgbClr val="000000"/>
            </a:solidFill>
            <a:ln w="1210"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A8995CF3-F8BF-22B5-B161-0DDFB276384F}"/>
                </a:ext>
              </a:extLst>
            </p:cNvPr>
            <p:cNvSpPr/>
            <p:nvPr/>
          </p:nvSpPr>
          <p:spPr>
            <a:xfrm>
              <a:off x="1808489" y="4110601"/>
              <a:ext cx="34238" cy="55965"/>
            </a:xfrm>
            <a:custGeom>
              <a:avLst/>
              <a:gdLst>
                <a:gd name="connsiteX0" fmla="*/ 0 w 34238"/>
                <a:gd name="connsiteY0" fmla="*/ 28159 h 55965"/>
                <a:gd name="connsiteX1" fmla="*/ 3016 w 34238"/>
                <a:gd name="connsiteY1" fmla="*/ 9701 h 55965"/>
                <a:gd name="connsiteX2" fmla="*/ 17162 w 34238"/>
                <a:gd name="connsiteY2" fmla="*/ 0 h 55965"/>
                <a:gd name="connsiteX3" fmla="*/ 21449 w 34238"/>
                <a:gd name="connsiteY3" fmla="*/ 606 h 55965"/>
                <a:gd name="connsiteX4" fmla="*/ 26451 w 34238"/>
                <a:gd name="connsiteY4" fmla="*/ 3343 h 55965"/>
                <a:gd name="connsiteX5" fmla="*/ 30980 w 34238"/>
                <a:gd name="connsiteY5" fmla="*/ 9096 h 55965"/>
                <a:gd name="connsiteX6" fmla="*/ 34238 w 34238"/>
                <a:gd name="connsiteY6" fmla="*/ 28159 h 55965"/>
                <a:gd name="connsiteX7" fmla="*/ 31211 w 34238"/>
                <a:gd name="connsiteY7" fmla="*/ 46507 h 55965"/>
                <a:gd name="connsiteX8" fmla="*/ 17077 w 34238"/>
                <a:gd name="connsiteY8" fmla="*/ 55966 h 55965"/>
                <a:gd name="connsiteX9" fmla="*/ 9689 w 34238"/>
                <a:gd name="connsiteY9" fmla="*/ 54101 h 55965"/>
                <a:gd name="connsiteX10" fmla="*/ 3658 w 34238"/>
                <a:gd name="connsiteY10" fmla="*/ 47742 h 55965"/>
                <a:gd name="connsiteX11" fmla="*/ 0 w 34238"/>
                <a:gd name="connsiteY11" fmla="*/ 28159 h 55965"/>
                <a:gd name="connsiteX12" fmla="*/ 6746 w 34238"/>
                <a:gd name="connsiteY12" fmla="*/ 27165 h 55965"/>
                <a:gd name="connsiteX13" fmla="*/ 7630 w 34238"/>
                <a:gd name="connsiteY13" fmla="*/ 44327 h 55965"/>
                <a:gd name="connsiteX14" fmla="*/ 11312 w 34238"/>
                <a:gd name="connsiteY14" fmla="*/ 51909 h 55965"/>
                <a:gd name="connsiteX15" fmla="*/ 17077 w 34238"/>
                <a:gd name="connsiteY15" fmla="*/ 54173 h 55965"/>
                <a:gd name="connsiteX16" fmla="*/ 23036 w 34238"/>
                <a:gd name="connsiteY16" fmla="*/ 51751 h 55965"/>
                <a:gd name="connsiteX17" fmla="*/ 26608 w 34238"/>
                <a:gd name="connsiteY17" fmla="*/ 44012 h 55965"/>
                <a:gd name="connsiteX18" fmla="*/ 27480 w 34238"/>
                <a:gd name="connsiteY18" fmla="*/ 27165 h 55965"/>
                <a:gd name="connsiteX19" fmla="*/ 26693 w 34238"/>
                <a:gd name="connsiteY19" fmla="*/ 11324 h 55965"/>
                <a:gd name="connsiteX20" fmla="*/ 22757 w 34238"/>
                <a:gd name="connsiteY20" fmla="*/ 3936 h 55965"/>
                <a:gd name="connsiteX21" fmla="*/ 17077 w 34238"/>
                <a:gd name="connsiteY21" fmla="*/ 1792 h 55965"/>
                <a:gd name="connsiteX22" fmla="*/ 14848 w 34238"/>
                <a:gd name="connsiteY22" fmla="*/ 2107 h 55965"/>
                <a:gd name="connsiteX23" fmla="*/ 12111 w 34238"/>
                <a:gd name="connsiteY23" fmla="*/ 3343 h 55965"/>
                <a:gd name="connsiteX24" fmla="*/ 9217 w 34238"/>
                <a:gd name="connsiteY24" fmla="*/ 6516 h 55965"/>
                <a:gd name="connsiteX25" fmla="*/ 7388 w 34238"/>
                <a:gd name="connsiteY25" fmla="*/ 12196 h 55965"/>
                <a:gd name="connsiteX26" fmla="*/ 6746 w 34238"/>
                <a:gd name="connsiteY26" fmla="*/ 27165 h 5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8" h="55965">
                  <a:moveTo>
                    <a:pt x="0" y="28159"/>
                  </a:moveTo>
                  <a:cubicBezTo>
                    <a:pt x="0" y="20189"/>
                    <a:pt x="1005" y="14037"/>
                    <a:pt x="3016" y="9701"/>
                  </a:cubicBezTo>
                  <a:cubicBezTo>
                    <a:pt x="5825" y="3234"/>
                    <a:pt x="10537" y="0"/>
                    <a:pt x="17162" y="0"/>
                  </a:cubicBezTo>
                  <a:cubicBezTo>
                    <a:pt x="18554" y="0"/>
                    <a:pt x="19983" y="206"/>
                    <a:pt x="21449" y="606"/>
                  </a:cubicBezTo>
                  <a:cubicBezTo>
                    <a:pt x="22927" y="981"/>
                    <a:pt x="24598" y="1889"/>
                    <a:pt x="26451" y="3343"/>
                  </a:cubicBezTo>
                  <a:cubicBezTo>
                    <a:pt x="28328" y="4796"/>
                    <a:pt x="29842" y="6710"/>
                    <a:pt x="30980" y="9096"/>
                  </a:cubicBezTo>
                  <a:cubicBezTo>
                    <a:pt x="33148" y="13710"/>
                    <a:pt x="34238" y="20056"/>
                    <a:pt x="34238" y="28159"/>
                  </a:cubicBezTo>
                  <a:cubicBezTo>
                    <a:pt x="34238" y="36079"/>
                    <a:pt x="33233" y="42196"/>
                    <a:pt x="31211" y="46507"/>
                  </a:cubicBezTo>
                  <a:cubicBezTo>
                    <a:pt x="28268" y="52817"/>
                    <a:pt x="23556" y="55966"/>
                    <a:pt x="17077" y="55966"/>
                  </a:cubicBezTo>
                  <a:cubicBezTo>
                    <a:pt x="14642" y="55966"/>
                    <a:pt x="12172" y="55348"/>
                    <a:pt x="9689" y="54101"/>
                  </a:cubicBezTo>
                  <a:cubicBezTo>
                    <a:pt x="7230" y="52853"/>
                    <a:pt x="5220" y="50734"/>
                    <a:pt x="3658" y="47742"/>
                  </a:cubicBezTo>
                  <a:cubicBezTo>
                    <a:pt x="1223" y="43273"/>
                    <a:pt x="0" y="36745"/>
                    <a:pt x="0" y="28159"/>
                  </a:cubicBezTo>
                  <a:moveTo>
                    <a:pt x="6746" y="27165"/>
                  </a:moveTo>
                  <a:cubicBezTo>
                    <a:pt x="6746" y="35353"/>
                    <a:pt x="7037" y="41069"/>
                    <a:pt x="7630" y="44327"/>
                  </a:cubicBezTo>
                  <a:cubicBezTo>
                    <a:pt x="8296" y="47851"/>
                    <a:pt x="9519" y="50371"/>
                    <a:pt x="11312" y="51909"/>
                  </a:cubicBezTo>
                  <a:cubicBezTo>
                    <a:pt x="13141" y="53422"/>
                    <a:pt x="15066" y="54173"/>
                    <a:pt x="17077" y="54173"/>
                  </a:cubicBezTo>
                  <a:cubicBezTo>
                    <a:pt x="19245" y="54173"/>
                    <a:pt x="21231" y="53362"/>
                    <a:pt x="23036" y="51751"/>
                  </a:cubicBezTo>
                  <a:cubicBezTo>
                    <a:pt x="24864" y="50116"/>
                    <a:pt x="26051" y="47536"/>
                    <a:pt x="26608" y="44012"/>
                  </a:cubicBezTo>
                  <a:cubicBezTo>
                    <a:pt x="27214" y="40536"/>
                    <a:pt x="27504" y="34929"/>
                    <a:pt x="27480" y="27165"/>
                  </a:cubicBezTo>
                  <a:cubicBezTo>
                    <a:pt x="27480" y="19620"/>
                    <a:pt x="27214" y="14340"/>
                    <a:pt x="26693" y="11324"/>
                  </a:cubicBezTo>
                  <a:cubicBezTo>
                    <a:pt x="25978" y="7800"/>
                    <a:pt x="24658" y="5341"/>
                    <a:pt x="22757" y="3936"/>
                  </a:cubicBezTo>
                  <a:cubicBezTo>
                    <a:pt x="20880" y="2507"/>
                    <a:pt x="18978" y="1792"/>
                    <a:pt x="17077" y="1792"/>
                  </a:cubicBezTo>
                  <a:cubicBezTo>
                    <a:pt x="16362" y="1792"/>
                    <a:pt x="15611" y="1902"/>
                    <a:pt x="14848" y="2107"/>
                  </a:cubicBezTo>
                  <a:cubicBezTo>
                    <a:pt x="14110" y="2325"/>
                    <a:pt x="13201" y="2737"/>
                    <a:pt x="12111" y="3343"/>
                  </a:cubicBezTo>
                  <a:cubicBezTo>
                    <a:pt x="11033" y="3948"/>
                    <a:pt x="10064" y="5002"/>
                    <a:pt x="9217" y="6516"/>
                  </a:cubicBezTo>
                  <a:cubicBezTo>
                    <a:pt x="8393" y="8030"/>
                    <a:pt x="7788" y="9919"/>
                    <a:pt x="7388" y="12196"/>
                  </a:cubicBezTo>
                  <a:cubicBezTo>
                    <a:pt x="6964" y="15139"/>
                    <a:pt x="6746" y="20129"/>
                    <a:pt x="6746" y="27165"/>
                  </a:cubicBezTo>
                  <a:close/>
                </a:path>
              </a:pathLst>
            </a:custGeom>
            <a:solidFill>
              <a:srgbClr val="000000"/>
            </a:solidFill>
            <a:ln w="1210"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1B986C32-77E4-CC90-2832-D5B6D0AD21A8}"/>
                </a:ext>
              </a:extLst>
            </p:cNvPr>
            <p:cNvSpPr/>
            <p:nvPr/>
          </p:nvSpPr>
          <p:spPr>
            <a:xfrm>
              <a:off x="558786" y="382263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4" name="Freeform 43">
              <a:extLst>
                <a:ext uri="{FF2B5EF4-FFF2-40B4-BE49-F238E27FC236}">
                  <a16:creationId xmlns:a16="http://schemas.microsoft.com/office/drawing/2014/main" id="{9240144E-4DB5-2FE7-E107-B0D0553C6735}"/>
                </a:ext>
              </a:extLst>
            </p:cNvPr>
            <p:cNvSpPr/>
            <p:nvPr/>
          </p:nvSpPr>
          <p:spPr>
            <a:xfrm>
              <a:off x="558786" y="341538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5" name="Freeform 44">
              <a:extLst>
                <a:ext uri="{FF2B5EF4-FFF2-40B4-BE49-F238E27FC236}">
                  <a16:creationId xmlns:a16="http://schemas.microsoft.com/office/drawing/2014/main" id="{D82F1FC0-D278-2396-F51B-C3EBFD84FA27}"/>
                </a:ext>
              </a:extLst>
            </p:cNvPr>
            <p:cNvSpPr/>
            <p:nvPr/>
          </p:nvSpPr>
          <p:spPr>
            <a:xfrm>
              <a:off x="558786" y="3008138"/>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6" name="Freeform 45">
              <a:extLst>
                <a:ext uri="{FF2B5EF4-FFF2-40B4-BE49-F238E27FC236}">
                  <a16:creationId xmlns:a16="http://schemas.microsoft.com/office/drawing/2014/main" id="{0DF300F6-047D-0652-8355-7C07A75A9DC0}"/>
                </a:ext>
              </a:extLst>
            </p:cNvPr>
            <p:cNvSpPr/>
            <p:nvPr/>
          </p:nvSpPr>
          <p:spPr>
            <a:xfrm>
              <a:off x="558786" y="2600893"/>
              <a:ext cx="2470669" cy="1211"/>
            </a:xfrm>
            <a:custGeom>
              <a:avLst/>
              <a:gdLst>
                <a:gd name="connsiteX0" fmla="*/ 0 w 2470669"/>
                <a:gd name="connsiteY0" fmla="*/ 0 h 1211"/>
                <a:gd name="connsiteX1" fmla="*/ 2470669 w 2470669"/>
                <a:gd name="connsiteY1" fmla="*/ 0 h 1211"/>
              </a:gdLst>
              <a:ahLst/>
              <a:cxnLst>
                <a:cxn ang="0">
                  <a:pos x="connsiteX0" y="connsiteY0"/>
                </a:cxn>
                <a:cxn ang="0">
                  <a:pos x="connsiteX1" y="connsiteY1"/>
                </a:cxn>
              </a:cxnLst>
              <a:rect l="l" t="t" r="r" b="b"/>
              <a:pathLst>
                <a:path w="2470669" h="1211">
                  <a:moveTo>
                    <a:pt x="0" y="0"/>
                  </a:moveTo>
                  <a:lnTo>
                    <a:pt x="2470669" y="0"/>
                  </a:lnTo>
                </a:path>
              </a:pathLst>
            </a:custGeom>
            <a:noFill/>
            <a:ln w="2421" cap="rnd">
              <a:solidFill>
                <a:srgbClr val="000000">
                  <a:alpha val="10000"/>
                </a:srgbClr>
              </a:solidFill>
              <a:prstDash val="solid"/>
              <a:round/>
            </a:ln>
          </p:spPr>
          <p:txBody>
            <a:bodyPr rtlCol="0" anchor="ctr"/>
            <a:lstStyle/>
            <a:p>
              <a:endParaRPr lang="en-DE"/>
            </a:p>
          </p:txBody>
        </p:sp>
        <p:sp>
          <p:nvSpPr>
            <p:cNvPr id="47" name="Freeform 46">
              <a:extLst>
                <a:ext uri="{FF2B5EF4-FFF2-40B4-BE49-F238E27FC236}">
                  <a16:creationId xmlns:a16="http://schemas.microsoft.com/office/drawing/2014/main" id="{BD522941-132C-5665-A569-56AD4A466ECA}"/>
                </a:ext>
              </a:extLst>
            </p:cNvPr>
            <p:cNvSpPr/>
            <p:nvPr/>
          </p:nvSpPr>
          <p:spPr>
            <a:xfrm>
              <a:off x="558786" y="2282748"/>
              <a:ext cx="1211" cy="1584733"/>
            </a:xfrm>
            <a:custGeom>
              <a:avLst/>
              <a:gdLst>
                <a:gd name="connsiteX0" fmla="*/ 0 w 1211"/>
                <a:gd name="connsiteY0" fmla="*/ 1584733 h 1584733"/>
                <a:gd name="connsiteX1" fmla="*/ 0 w 1211"/>
                <a:gd name="connsiteY1" fmla="*/ 0 h 1584733"/>
              </a:gdLst>
              <a:ahLst/>
              <a:cxnLst>
                <a:cxn ang="0">
                  <a:pos x="connsiteX0" y="connsiteY0"/>
                </a:cxn>
                <a:cxn ang="0">
                  <a:pos x="connsiteX1" y="connsiteY1"/>
                </a:cxn>
              </a:cxnLst>
              <a:rect l="l" t="t" r="r" b="b"/>
              <a:pathLst>
                <a:path w="1211" h="1584733">
                  <a:moveTo>
                    <a:pt x="0" y="1584733"/>
                  </a:moveTo>
                  <a:lnTo>
                    <a:pt x="0" y="0"/>
                  </a:lnTo>
                </a:path>
              </a:pathLst>
            </a:custGeom>
            <a:noFill/>
            <a:ln w="4842" cap="rnd">
              <a:solidFill>
                <a:srgbClr val="000000"/>
              </a:solidFill>
              <a:prstDash val="solid"/>
              <a:round/>
            </a:ln>
          </p:spPr>
          <p:txBody>
            <a:bodyPr rtlCol="0" anchor="ctr"/>
            <a:lstStyle/>
            <a:p>
              <a:endParaRPr lang="en-DE"/>
            </a:p>
          </p:txBody>
        </p:sp>
        <p:sp>
          <p:nvSpPr>
            <p:cNvPr id="48" name="Freeform 47">
              <a:extLst>
                <a:ext uri="{FF2B5EF4-FFF2-40B4-BE49-F238E27FC236}">
                  <a16:creationId xmlns:a16="http://schemas.microsoft.com/office/drawing/2014/main" id="{EB38D22C-83E8-A03E-F076-32EF41C49F58}"/>
                </a:ext>
              </a:extLst>
            </p:cNvPr>
            <p:cNvSpPr/>
            <p:nvPr/>
          </p:nvSpPr>
          <p:spPr>
            <a:xfrm>
              <a:off x="558786" y="382263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F5C5084B-DE21-3050-722E-73FC7D26CD82}"/>
                </a:ext>
              </a:extLst>
            </p:cNvPr>
            <p:cNvSpPr/>
            <p:nvPr/>
          </p:nvSpPr>
          <p:spPr>
            <a:xfrm>
              <a:off x="558786" y="341538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5BCA6CF7-3D6F-2300-C680-BB0D615F90DC}"/>
                </a:ext>
              </a:extLst>
            </p:cNvPr>
            <p:cNvSpPr/>
            <p:nvPr/>
          </p:nvSpPr>
          <p:spPr>
            <a:xfrm>
              <a:off x="558786" y="3008138"/>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4BB63C01-3726-9659-A70C-FB41A670D764}"/>
                </a:ext>
              </a:extLst>
            </p:cNvPr>
            <p:cNvSpPr/>
            <p:nvPr/>
          </p:nvSpPr>
          <p:spPr>
            <a:xfrm>
              <a:off x="558786" y="2600893"/>
              <a:ext cx="22887" cy="1211"/>
            </a:xfrm>
            <a:custGeom>
              <a:avLst/>
              <a:gdLst>
                <a:gd name="connsiteX0" fmla="*/ 0 w 22887"/>
                <a:gd name="connsiteY0" fmla="*/ 0 h 1211"/>
                <a:gd name="connsiteX1" fmla="*/ 22888 w 22887"/>
                <a:gd name="connsiteY1" fmla="*/ 0 h 1211"/>
              </a:gdLst>
              <a:ahLst/>
              <a:cxnLst>
                <a:cxn ang="0">
                  <a:pos x="connsiteX0" y="connsiteY0"/>
                </a:cxn>
                <a:cxn ang="0">
                  <a:pos x="connsiteX1" y="connsiteY1"/>
                </a:cxn>
              </a:cxnLst>
              <a:rect l="l" t="t" r="r" b="b"/>
              <a:pathLst>
                <a:path w="22887" h="1211">
                  <a:moveTo>
                    <a:pt x="0" y="0"/>
                  </a:moveTo>
                  <a:lnTo>
                    <a:pt x="22888" y="0"/>
                  </a:lnTo>
                </a:path>
              </a:pathLst>
            </a:custGeom>
            <a:noFill/>
            <a:ln w="4842" cap="rnd">
              <a:solidFill>
                <a:srgbClr val="000000"/>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FB4AEE34-5721-D4E8-E2BA-A54FC6F1F455}"/>
                </a:ext>
              </a:extLst>
            </p:cNvPr>
            <p:cNvSpPr/>
            <p:nvPr/>
          </p:nvSpPr>
          <p:spPr>
            <a:xfrm>
              <a:off x="368689" y="378467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3"/>
                    <a:pt x="13786" y="60641"/>
                  </a:cubicBezTo>
                  <a:cubicBezTo>
                    <a:pt x="16369" y="65643"/>
                    <a:pt x="20214" y="68150"/>
                    <a:pt x="25316" y="68150"/>
                  </a:cubicBezTo>
                  <a:cubicBezTo>
                    <a:pt x="30451" y="68150"/>
                    <a:pt x="34294" y="65643"/>
                    <a:pt x="36845" y="60641"/>
                  </a:cubicBezTo>
                  <a:cubicBezTo>
                    <a:pt x="39429" y="55603"/>
                    <a:pt x="40721" y="48069"/>
                    <a:pt x="40721" y="38029"/>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3" name="Freeform 52">
              <a:extLst>
                <a:ext uri="{FF2B5EF4-FFF2-40B4-BE49-F238E27FC236}">
                  <a16:creationId xmlns:a16="http://schemas.microsoft.com/office/drawing/2014/main" id="{143BA6BB-5F8B-067B-D131-B70CA50CA1E8}"/>
                </a:ext>
              </a:extLst>
            </p:cNvPr>
            <p:cNvSpPr/>
            <p:nvPr/>
          </p:nvSpPr>
          <p:spPr>
            <a:xfrm>
              <a:off x="436737" y="384679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4" name="Freeform 53">
              <a:extLst>
                <a:ext uri="{FF2B5EF4-FFF2-40B4-BE49-F238E27FC236}">
                  <a16:creationId xmlns:a16="http://schemas.microsoft.com/office/drawing/2014/main" id="{37227A10-F32E-61AC-6D13-C35DCA32F9A7}"/>
                </a:ext>
              </a:extLst>
            </p:cNvPr>
            <p:cNvSpPr/>
            <p:nvPr/>
          </p:nvSpPr>
          <p:spPr>
            <a:xfrm>
              <a:off x="464555" y="378467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3"/>
                    <a:pt x="13786" y="60641"/>
                  </a:cubicBezTo>
                  <a:cubicBezTo>
                    <a:pt x="16369" y="65643"/>
                    <a:pt x="20212" y="68150"/>
                    <a:pt x="25315" y="68150"/>
                  </a:cubicBezTo>
                  <a:cubicBezTo>
                    <a:pt x="30450" y="68150"/>
                    <a:pt x="34293" y="65643"/>
                    <a:pt x="36845" y="60641"/>
                  </a:cubicBezTo>
                  <a:cubicBezTo>
                    <a:pt x="39428" y="55603"/>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55" name="Freeform 54">
              <a:extLst>
                <a:ext uri="{FF2B5EF4-FFF2-40B4-BE49-F238E27FC236}">
                  <a16:creationId xmlns:a16="http://schemas.microsoft.com/office/drawing/2014/main" id="{42560B9A-E096-0386-767A-09FB925772C1}"/>
                </a:ext>
              </a:extLst>
            </p:cNvPr>
            <p:cNvSpPr/>
            <p:nvPr/>
          </p:nvSpPr>
          <p:spPr>
            <a:xfrm>
              <a:off x="371289" y="3377434"/>
              <a:ext cx="50630" cy="76001"/>
            </a:xfrm>
            <a:custGeom>
              <a:avLst/>
              <a:gdLst>
                <a:gd name="connsiteX0" fmla="*/ 25316 w 50630"/>
                <a:gd name="connsiteY0" fmla="*/ 7849 h 76001"/>
                <a:gd name="connsiteX1" fmla="*/ 13786 w 50630"/>
                <a:gd name="connsiteY1" fmla="*/ 15405 h 76001"/>
                <a:gd name="connsiteX2" fmla="*/ 9959 w 50630"/>
                <a:gd name="connsiteY2" fmla="*/ 38022 h 76001"/>
                <a:gd name="connsiteX3" fmla="*/ 13786 w 50630"/>
                <a:gd name="connsiteY3" fmla="*/ 60644 h 76001"/>
                <a:gd name="connsiteX4" fmla="*/ 25316 w 50630"/>
                <a:gd name="connsiteY4" fmla="*/ 68141 h 76001"/>
                <a:gd name="connsiteX5" fmla="*/ 36845 w 50630"/>
                <a:gd name="connsiteY5" fmla="*/ 60644 h 76001"/>
                <a:gd name="connsiteX6" fmla="*/ 40721 w 50630"/>
                <a:gd name="connsiteY6" fmla="*/ 38022 h 76001"/>
                <a:gd name="connsiteX7" fmla="*/ 36845 w 50630"/>
                <a:gd name="connsiteY7" fmla="*/ 15405 h 76001"/>
                <a:gd name="connsiteX8" fmla="*/ 25316 w 50630"/>
                <a:gd name="connsiteY8" fmla="*/ 7849 h 76001"/>
                <a:gd name="connsiteX9" fmla="*/ 25316 w 50630"/>
                <a:gd name="connsiteY9" fmla="*/ 0 h 76001"/>
                <a:gd name="connsiteX10" fmla="*/ 44107 w 50630"/>
                <a:gd name="connsiteY10" fmla="*/ 9763 h 76001"/>
                <a:gd name="connsiteX11" fmla="*/ 50631 w 50630"/>
                <a:gd name="connsiteY11" fmla="*/ 38022 h 76001"/>
                <a:gd name="connsiteX12" fmla="*/ 44107 w 50630"/>
                <a:gd name="connsiteY12" fmla="*/ 66276 h 76001"/>
                <a:gd name="connsiteX13" fmla="*/ 25316 w 50630"/>
                <a:gd name="connsiteY13" fmla="*/ 76001 h 76001"/>
                <a:gd name="connsiteX14" fmla="*/ 6476 w 50630"/>
                <a:gd name="connsiteY14" fmla="*/ 66276 h 76001"/>
                <a:gd name="connsiteX15" fmla="*/ 0 w 50630"/>
                <a:gd name="connsiteY15" fmla="*/ 38022 h 76001"/>
                <a:gd name="connsiteX16" fmla="*/ 6476 w 50630"/>
                <a:gd name="connsiteY16" fmla="*/ 9763 h 76001"/>
                <a:gd name="connsiteX17" fmla="*/ 25316 w 50630"/>
                <a:gd name="connsiteY17" fmla="*/ 0 h 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6001">
                  <a:moveTo>
                    <a:pt x="25316" y="7849"/>
                  </a:moveTo>
                  <a:cubicBezTo>
                    <a:pt x="20214" y="7849"/>
                    <a:pt x="16369" y="10368"/>
                    <a:pt x="13786" y="15405"/>
                  </a:cubicBezTo>
                  <a:cubicBezTo>
                    <a:pt x="11234" y="20410"/>
                    <a:pt x="9959" y="27949"/>
                    <a:pt x="9959" y="38022"/>
                  </a:cubicBezTo>
                  <a:cubicBezTo>
                    <a:pt x="9959" y="48063"/>
                    <a:pt x="11234" y="55605"/>
                    <a:pt x="13786" y="60644"/>
                  </a:cubicBezTo>
                  <a:cubicBezTo>
                    <a:pt x="16369" y="65646"/>
                    <a:pt x="20214" y="68141"/>
                    <a:pt x="25316" y="68141"/>
                  </a:cubicBezTo>
                  <a:cubicBezTo>
                    <a:pt x="30451" y="68141"/>
                    <a:pt x="34294" y="65646"/>
                    <a:pt x="36845" y="60644"/>
                  </a:cubicBezTo>
                  <a:cubicBezTo>
                    <a:pt x="39429" y="55605"/>
                    <a:pt x="40721" y="48063"/>
                    <a:pt x="40721" y="38022"/>
                  </a:cubicBezTo>
                  <a:cubicBezTo>
                    <a:pt x="40721" y="27949"/>
                    <a:pt x="39429" y="20410"/>
                    <a:pt x="36845" y="15405"/>
                  </a:cubicBezTo>
                  <a:cubicBezTo>
                    <a:pt x="34294" y="10368"/>
                    <a:pt x="30451" y="7849"/>
                    <a:pt x="25316" y="7849"/>
                  </a:cubicBezTo>
                  <a:moveTo>
                    <a:pt x="25316" y="0"/>
                  </a:moveTo>
                  <a:cubicBezTo>
                    <a:pt x="33525" y="0"/>
                    <a:pt x="39789" y="3254"/>
                    <a:pt x="44107" y="9763"/>
                  </a:cubicBezTo>
                  <a:cubicBezTo>
                    <a:pt x="48456" y="16239"/>
                    <a:pt x="50631" y="25659"/>
                    <a:pt x="50631" y="38022"/>
                  </a:cubicBezTo>
                  <a:cubicBezTo>
                    <a:pt x="50631" y="50352"/>
                    <a:pt x="48456" y="59772"/>
                    <a:pt x="44107" y="66276"/>
                  </a:cubicBezTo>
                  <a:cubicBezTo>
                    <a:pt x="39789" y="72756"/>
                    <a:pt x="33525" y="76001"/>
                    <a:pt x="25316" y="76001"/>
                  </a:cubicBezTo>
                  <a:cubicBezTo>
                    <a:pt x="17106" y="76001"/>
                    <a:pt x="10826" y="72756"/>
                    <a:pt x="6476" y="66276"/>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6" name="Freeform 55">
              <a:extLst>
                <a:ext uri="{FF2B5EF4-FFF2-40B4-BE49-F238E27FC236}">
                  <a16:creationId xmlns:a16="http://schemas.microsoft.com/office/drawing/2014/main" id="{679C8A44-5C2A-566C-BCE9-21A4D8E85464}"/>
                </a:ext>
              </a:extLst>
            </p:cNvPr>
            <p:cNvSpPr/>
            <p:nvPr/>
          </p:nvSpPr>
          <p:spPr>
            <a:xfrm>
              <a:off x="439337" y="3439544"/>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57" name="Freeform 56">
              <a:extLst>
                <a:ext uri="{FF2B5EF4-FFF2-40B4-BE49-F238E27FC236}">
                  <a16:creationId xmlns:a16="http://schemas.microsoft.com/office/drawing/2014/main" id="{0B169B0B-8347-D5DC-6186-8DF8D6BCA76D}"/>
                </a:ext>
              </a:extLst>
            </p:cNvPr>
            <p:cNvSpPr/>
            <p:nvPr/>
          </p:nvSpPr>
          <p:spPr>
            <a:xfrm>
              <a:off x="471571" y="3378759"/>
              <a:ext cx="43614" cy="73247"/>
            </a:xfrm>
            <a:custGeom>
              <a:avLst/>
              <a:gdLst>
                <a:gd name="connsiteX0" fmla="*/ 1422 w 43614"/>
                <a:gd name="connsiteY0" fmla="*/ 64903 h 73247"/>
                <a:gd name="connsiteX1" fmla="*/ 17612 w 43614"/>
                <a:gd name="connsiteY1" fmla="*/ 64903 h 73247"/>
                <a:gd name="connsiteX2" fmla="*/ 17612 w 43614"/>
                <a:gd name="connsiteY2" fmla="*/ 9026 h 73247"/>
                <a:gd name="connsiteX3" fmla="*/ 0 w 43614"/>
                <a:gd name="connsiteY3" fmla="*/ 12559 h 73247"/>
                <a:gd name="connsiteX4" fmla="*/ 0 w 43614"/>
                <a:gd name="connsiteY4" fmla="*/ 3532 h 73247"/>
                <a:gd name="connsiteX5" fmla="*/ 17514 w 43614"/>
                <a:gd name="connsiteY5" fmla="*/ 0 h 73247"/>
                <a:gd name="connsiteX6" fmla="*/ 27425 w 43614"/>
                <a:gd name="connsiteY6" fmla="*/ 0 h 73247"/>
                <a:gd name="connsiteX7" fmla="*/ 27425 w 43614"/>
                <a:gd name="connsiteY7" fmla="*/ 64903 h 73247"/>
                <a:gd name="connsiteX8" fmla="*/ 43615 w 43614"/>
                <a:gd name="connsiteY8" fmla="*/ 64903 h 73247"/>
                <a:gd name="connsiteX9" fmla="*/ 43615 w 43614"/>
                <a:gd name="connsiteY9" fmla="*/ 73247 h 73247"/>
                <a:gd name="connsiteX10" fmla="*/ 1422 w 43614"/>
                <a:gd name="connsiteY10" fmla="*/ 73247 h 73247"/>
                <a:gd name="connsiteX11" fmla="*/ 1422 w 43614"/>
                <a:gd name="connsiteY11" fmla="*/ 64903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7">
                  <a:moveTo>
                    <a:pt x="1422" y="64903"/>
                  </a:moveTo>
                  <a:lnTo>
                    <a:pt x="17612" y="64903"/>
                  </a:lnTo>
                  <a:lnTo>
                    <a:pt x="17612" y="9026"/>
                  </a:lnTo>
                  <a:lnTo>
                    <a:pt x="0" y="12559"/>
                  </a:lnTo>
                  <a:lnTo>
                    <a:pt x="0" y="3532"/>
                  </a:lnTo>
                  <a:lnTo>
                    <a:pt x="17514" y="0"/>
                  </a:lnTo>
                  <a:lnTo>
                    <a:pt x="27425" y="0"/>
                  </a:lnTo>
                  <a:lnTo>
                    <a:pt x="27425" y="64903"/>
                  </a:lnTo>
                  <a:lnTo>
                    <a:pt x="43615" y="64903"/>
                  </a:lnTo>
                  <a:lnTo>
                    <a:pt x="43615" y="73247"/>
                  </a:lnTo>
                  <a:lnTo>
                    <a:pt x="1422" y="73247"/>
                  </a:lnTo>
                  <a:lnTo>
                    <a:pt x="1422" y="64903"/>
                  </a:lnTo>
                  <a:close/>
                </a:path>
              </a:pathLst>
            </a:custGeom>
            <a:solidFill>
              <a:srgbClr val="000000"/>
            </a:solidFill>
            <a:ln w="1210"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06CBE567-A681-CBD6-2476-AF22574378B7}"/>
                </a:ext>
              </a:extLst>
            </p:cNvPr>
            <p:cNvSpPr/>
            <p:nvPr/>
          </p:nvSpPr>
          <p:spPr>
            <a:xfrm>
              <a:off x="372074" y="2970189"/>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5 w 50632"/>
                <a:gd name="connsiteY5" fmla="*/ 60640 h 75995"/>
                <a:gd name="connsiteX6" fmla="*/ 40721 w 50632"/>
                <a:gd name="connsiteY6" fmla="*/ 38022 h 75995"/>
                <a:gd name="connsiteX7" fmla="*/ 36845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6 w 50632"/>
                <a:gd name="connsiteY14" fmla="*/ 66282 h 75995"/>
                <a:gd name="connsiteX15" fmla="*/ 0 w 50632"/>
                <a:gd name="connsiteY15" fmla="*/ 38022 h 75995"/>
                <a:gd name="connsiteX16" fmla="*/ 6476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69" y="10368"/>
                    <a:pt x="13786" y="15405"/>
                  </a:cubicBezTo>
                  <a:cubicBezTo>
                    <a:pt x="11236" y="20410"/>
                    <a:pt x="9960" y="27949"/>
                    <a:pt x="9960" y="38022"/>
                  </a:cubicBezTo>
                  <a:cubicBezTo>
                    <a:pt x="9960" y="48063"/>
                    <a:pt x="11236" y="55603"/>
                    <a:pt x="13786" y="60640"/>
                  </a:cubicBezTo>
                  <a:cubicBezTo>
                    <a:pt x="16369" y="65644"/>
                    <a:pt x="20214" y="68146"/>
                    <a:pt x="25316" y="68146"/>
                  </a:cubicBezTo>
                  <a:cubicBezTo>
                    <a:pt x="30451" y="68146"/>
                    <a:pt x="34294" y="65644"/>
                    <a:pt x="36845" y="60640"/>
                  </a:cubicBezTo>
                  <a:cubicBezTo>
                    <a:pt x="39429" y="55603"/>
                    <a:pt x="40721" y="48063"/>
                    <a:pt x="40721" y="38022"/>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6" y="66282"/>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5670F466-B315-0540-5687-5C1248A83B63}"/>
                </a:ext>
              </a:extLst>
            </p:cNvPr>
            <p:cNvSpPr/>
            <p:nvPr/>
          </p:nvSpPr>
          <p:spPr>
            <a:xfrm>
              <a:off x="440122" y="303230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89FCB2A3-962D-E199-4DD0-4A1CEC130AFE}"/>
                </a:ext>
              </a:extLst>
            </p:cNvPr>
            <p:cNvSpPr/>
            <p:nvPr/>
          </p:nvSpPr>
          <p:spPr>
            <a:xfrm>
              <a:off x="468676" y="2970189"/>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0 w 46509"/>
                <a:gd name="connsiteY10" fmla="*/ 8340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3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7"/>
                    <a:pt x="25953" y="39772"/>
                    <a:pt x="27621" y="37875"/>
                  </a:cubicBezTo>
                  <a:cubicBezTo>
                    <a:pt x="30793" y="34310"/>
                    <a:pt x="33001" y="31300"/>
                    <a:pt x="34244" y="28848"/>
                  </a:cubicBezTo>
                  <a:cubicBezTo>
                    <a:pt x="35520" y="26362"/>
                    <a:pt x="36158" y="23926"/>
                    <a:pt x="36158" y="21537"/>
                  </a:cubicBezTo>
                  <a:cubicBezTo>
                    <a:pt x="36158" y="17646"/>
                    <a:pt x="34785" y="14473"/>
                    <a:pt x="32037" y="12020"/>
                  </a:cubicBezTo>
                  <a:cubicBezTo>
                    <a:pt x="29322" y="9567"/>
                    <a:pt x="25773" y="8340"/>
                    <a:pt x="21390" y="8340"/>
                  </a:cubicBezTo>
                  <a:cubicBezTo>
                    <a:pt x="18283" y="8340"/>
                    <a:pt x="14996" y="8880"/>
                    <a:pt x="11529" y="9959"/>
                  </a:cubicBezTo>
                  <a:cubicBezTo>
                    <a:pt x="8095" y="11038"/>
                    <a:pt x="4416" y="12674"/>
                    <a:pt x="491" y="14865"/>
                  </a:cubicBezTo>
                  <a:lnTo>
                    <a:pt x="491" y="4857"/>
                  </a:lnTo>
                  <a:cubicBezTo>
                    <a:pt x="4481" y="3254"/>
                    <a:pt x="8209" y="2044"/>
                    <a:pt x="11676" y="1227"/>
                  </a:cubicBezTo>
                  <a:cubicBezTo>
                    <a:pt x="15144" y="409"/>
                    <a:pt x="18316" y="0"/>
                    <a:pt x="21193" y="0"/>
                  </a:cubicBezTo>
                  <a:cubicBezTo>
                    <a:pt x="28782" y="0"/>
                    <a:pt x="34833" y="1897"/>
                    <a:pt x="39347" y="5691"/>
                  </a:cubicBezTo>
                  <a:cubicBezTo>
                    <a:pt x="43861" y="9486"/>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1" y="58088"/>
                    <a:pt x="11921" y="66233"/>
                  </a:cubicBezTo>
                  <a:close/>
                </a:path>
              </a:pathLst>
            </a:custGeom>
            <a:solidFill>
              <a:srgbClr val="000000"/>
            </a:solidFill>
            <a:ln w="1210"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4E13F55D-DEB7-3528-B2DC-B582E1135C89}"/>
                </a:ext>
              </a:extLst>
            </p:cNvPr>
            <p:cNvSpPr/>
            <p:nvPr/>
          </p:nvSpPr>
          <p:spPr>
            <a:xfrm>
              <a:off x="370062" y="2562944"/>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1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2 h 75995"/>
                <a:gd name="connsiteX13" fmla="*/ 25316 w 50632"/>
                <a:gd name="connsiteY13" fmla="*/ 75995 h 75995"/>
                <a:gd name="connsiteX14" fmla="*/ 6477 w 50632"/>
                <a:gd name="connsiteY14" fmla="*/ 66282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10"/>
                    <a:pt x="9960" y="27949"/>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1" y="48063"/>
                    <a:pt x="40721" y="38022"/>
                  </a:cubicBezTo>
                  <a:cubicBezTo>
                    <a:pt x="40721"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2"/>
                  </a:cubicBezTo>
                  <a:cubicBezTo>
                    <a:pt x="39789" y="72758"/>
                    <a:pt x="33526" y="75995"/>
                    <a:pt x="25316" y="75995"/>
                  </a:cubicBezTo>
                  <a:cubicBezTo>
                    <a:pt x="17106" y="75995"/>
                    <a:pt x="10826" y="72758"/>
                    <a:pt x="6477" y="66282"/>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5E012E89-AA1C-B07C-710E-B386F80F2D9E}"/>
                </a:ext>
              </a:extLst>
            </p:cNvPr>
            <p:cNvSpPr/>
            <p:nvPr/>
          </p:nvSpPr>
          <p:spPr>
            <a:xfrm>
              <a:off x="438110" y="2625055"/>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63" name="Freeform 62">
              <a:extLst>
                <a:ext uri="{FF2B5EF4-FFF2-40B4-BE49-F238E27FC236}">
                  <a16:creationId xmlns:a16="http://schemas.microsoft.com/office/drawing/2014/main" id="{A28F4649-F51E-ECFB-55D5-105607E7B10D}"/>
                </a:ext>
              </a:extLst>
            </p:cNvPr>
            <p:cNvSpPr/>
            <p:nvPr/>
          </p:nvSpPr>
          <p:spPr>
            <a:xfrm>
              <a:off x="466959" y="2562944"/>
              <a:ext cx="48226" cy="75995"/>
            </a:xfrm>
            <a:custGeom>
              <a:avLst/>
              <a:gdLst>
                <a:gd name="connsiteX0" fmla="*/ 33116 w 48226"/>
                <a:gd name="connsiteY0" fmla="*/ 35079 h 75995"/>
                <a:gd name="connsiteX1" fmla="*/ 44203 w 48226"/>
                <a:gd name="connsiteY1" fmla="*/ 41408 h 75995"/>
                <a:gd name="connsiteX2" fmla="*/ 48227 w 48226"/>
                <a:gd name="connsiteY2" fmla="*/ 53281 h 75995"/>
                <a:gd name="connsiteX3" fmla="*/ 40770 w 48226"/>
                <a:gd name="connsiteY3" fmla="*/ 70060 h 75995"/>
                <a:gd name="connsiteX4" fmla="*/ 19575 w 48226"/>
                <a:gd name="connsiteY4" fmla="*/ 75995 h 75995"/>
                <a:gd name="connsiteX5" fmla="*/ 10057 w 48226"/>
                <a:gd name="connsiteY5" fmla="*/ 75064 h 75995"/>
                <a:gd name="connsiteX6" fmla="*/ 0 w 48226"/>
                <a:gd name="connsiteY6" fmla="*/ 72366 h 75995"/>
                <a:gd name="connsiteX7" fmla="*/ 0 w 48226"/>
                <a:gd name="connsiteY7" fmla="*/ 62799 h 75995"/>
                <a:gd name="connsiteX8" fmla="*/ 9026 w 48226"/>
                <a:gd name="connsiteY8" fmla="*/ 66429 h 75995"/>
                <a:gd name="connsiteX9" fmla="*/ 19281 w 48226"/>
                <a:gd name="connsiteY9" fmla="*/ 67656 h 75995"/>
                <a:gd name="connsiteX10" fmla="*/ 33460 w 48226"/>
                <a:gd name="connsiteY10" fmla="*/ 63976 h 75995"/>
                <a:gd name="connsiteX11" fmla="*/ 38366 w 48226"/>
                <a:gd name="connsiteY11" fmla="*/ 53281 h 75995"/>
                <a:gd name="connsiteX12" fmla="*/ 33802 w 48226"/>
                <a:gd name="connsiteY12" fmla="*/ 43174 h 75995"/>
                <a:gd name="connsiteX13" fmla="*/ 21195 w 48226"/>
                <a:gd name="connsiteY13" fmla="*/ 39495 h 75995"/>
                <a:gd name="connsiteX14" fmla="*/ 12657 w 48226"/>
                <a:gd name="connsiteY14" fmla="*/ 39495 h 75995"/>
                <a:gd name="connsiteX15" fmla="*/ 12657 w 48226"/>
                <a:gd name="connsiteY15" fmla="*/ 31350 h 75995"/>
                <a:gd name="connsiteX16" fmla="*/ 21587 w 48226"/>
                <a:gd name="connsiteY16" fmla="*/ 31350 h 75995"/>
                <a:gd name="connsiteX17" fmla="*/ 32773 w 48226"/>
                <a:gd name="connsiteY17" fmla="*/ 28455 h 75995"/>
                <a:gd name="connsiteX18" fmla="*/ 36649 w 48226"/>
                <a:gd name="connsiteY18" fmla="*/ 20017 h 75995"/>
                <a:gd name="connsiteX19" fmla="*/ 32625 w 48226"/>
                <a:gd name="connsiteY19" fmla="*/ 11382 h 75995"/>
                <a:gd name="connsiteX20" fmla="*/ 21195 w 48226"/>
                <a:gd name="connsiteY20" fmla="*/ 8340 h 75995"/>
                <a:gd name="connsiteX21" fmla="*/ 12461 w 48226"/>
                <a:gd name="connsiteY21" fmla="*/ 9224 h 75995"/>
                <a:gd name="connsiteX22" fmla="*/ 2208 w 48226"/>
                <a:gd name="connsiteY22" fmla="*/ 11971 h 75995"/>
                <a:gd name="connsiteX23" fmla="*/ 2208 w 48226"/>
                <a:gd name="connsiteY23" fmla="*/ 3140 h 75995"/>
                <a:gd name="connsiteX24" fmla="*/ 12756 w 48226"/>
                <a:gd name="connsiteY24" fmla="*/ 785 h 75995"/>
                <a:gd name="connsiteX25" fmla="*/ 22078 w 48226"/>
                <a:gd name="connsiteY25" fmla="*/ 0 h 75995"/>
                <a:gd name="connsiteX26" fmla="*/ 39935 w 48226"/>
                <a:gd name="connsiteY26" fmla="*/ 5151 h 75995"/>
                <a:gd name="connsiteX27" fmla="*/ 46509 w 48226"/>
                <a:gd name="connsiteY27" fmla="*/ 18987 h 75995"/>
                <a:gd name="connsiteX28" fmla="*/ 43026 w 48226"/>
                <a:gd name="connsiteY28" fmla="*/ 29290 h 75995"/>
                <a:gd name="connsiteX29" fmla="*/ 33116 w 48226"/>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5">
                  <a:moveTo>
                    <a:pt x="33116" y="35079"/>
                  </a:moveTo>
                  <a:cubicBezTo>
                    <a:pt x="37858" y="36093"/>
                    <a:pt x="41555" y="38202"/>
                    <a:pt x="44203" y="41408"/>
                  </a:cubicBezTo>
                  <a:cubicBezTo>
                    <a:pt x="46886" y="44613"/>
                    <a:pt x="48227" y="48571"/>
                    <a:pt x="48227" y="53281"/>
                  </a:cubicBezTo>
                  <a:cubicBezTo>
                    <a:pt x="48227" y="60509"/>
                    <a:pt x="45742" y="66102"/>
                    <a:pt x="40770" y="70060"/>
                  </a:cubicBezTo>
                  <a:cubicBezTo>
                    <a:pt x="35798" y="74016"/>
                    <a:pt x="28733" y="75995"/>
                    <a:pt x="19575" y="75995"/>
                  </a:cubicBezTo>
                  <a:cubicBezTo>
                    <a:pt x="16500" y="75995"/>
                    <a:pt x="13328" y="75685"/>
                    <a:pt x="10057" y="75064"/>
                  </a:cubicBezTo>
                  <a:cubicBezTo>
                    <a:pt x="6820" y="74475"/>
                    <a:pt x="3467" y="73576"/>
                    <a:pt x="0" y="72366"/>
                  </a:cubicBezTo>
                  <a:lnTo>
                    <a:pt x="0" y="62799"/>
                  </a:lnTo>
                  <a:cubicBezTo>
                    <a:pt x="2747" y="64401"/>
                    <a:pt x="5755" y="65611"/>
                    <a:pt x="9026" y="66429"/>
                  </a:cubicBezTo>
                  <a:cubicBezTo>
                    <a:pt x="12298" y="67246"/>
                    <a:pt x="15715" y="67656"/>
                    <a:pt x="19281" y="67656"/>
                  </a:cubicBezTo>
                  <a:cubicBezTo>
                    <a:pt x="25495" y="67656"/>
                    <a:pt x="30221" y="66429"/>
                    <a:pt x="33460" y="63976"/>
                  </a:cubicBezTo>
                  <a:cubicBezTo>
                    <a:pt x="36731" y="61524"/>
                    <a:pt x="38366" y="57958"/>
                    <a:pt x="38366" y="53281"/>
                  </a:cubicBezTo>
                  <a:cubicBezTo>
                    <a:pt x="38366" y="48963"/>
                    <a:pt x="36845" y="45595"/>
                    <a:pt x="33802" y="43174"/>
                  </a:cubicBezTo>
                  <a:cubicBezTo>
                    <a:pt x="30794" y="40722"/>
                    <a:pt x="26591" y="39495"/>
                    <a:pt x="21195" y="39495"/>
                  </a:cubicBezTo>
                  <a:lnTo>
                    <a:pt x="12657" y="39495"/>
                  </a:lnTo>
                  <a:lnTo>
                    <a:pt x="12657" y="31350"/>
                  </a:lnTo>
                  <a:lnTo>
                    <a:pt x="21587" y="31350"/>
                  </a:lnTo>
                  <a:cubicBezTo>
                    <a:pt x="26461" y="31350"/>
                    <a:pt x="30190" y="30385"/>
                    <a:pt x="32773" y="28455"/>
                  </a:cubicBezTo>
                  <a:cubicBezTo>
                    <a:pt x="35356" y="26493"/>
                    <a:pt x="36649" y="23681"/>
                    <a:pt x="36649" y="20017"/>
                  </a:cubicBezTo>
                  <a:cubicBezTo>
                    <a:pt x="36649" y="16256"/>
                    <a:pt x="35308" y="13377"/>
                    <a:pt x="32625" y="11382"/>
                  </a:cubicBezTo>
                  <a:cubicBezTo>
                    <a:pt x="29976" y="9354"/>
                    <a:pt x="26166" y="8340"/>
                    <a:pt x="21195" y="8340"/>
                  </a:cubicBezTo>
                  <a:cubicBezTo>
                    <a:pt x="18479" y="8340"/>
                    <a:pt x="15568" y="8634"/>
                    <a:pt x="12461" y="9224"/>
                  </a:cubicBezTo>
                  <a:cubicBezTo>
                    <a:pt x="9355" y="9813"/>
                    <a:pt x="5937" y="10728"/>
                    <a:pt x="2208" y="11971"/>
                  </a:cubicBezTo>
                  <a:lnTo>
                    <a:pt x="2208" y="3140"/>
                  </a:lnTo>
                  <a:cubicBezTo>
                    <a:pt x="5968" y="2093"/>
                    <a:pt x="9484" y="1308"/>
                    <a:pt x="12756" y="785"/>
                  </a:cubicBezTo>
                  <a:cubicBezTo>
                    <a:pt x="16058" y="262"/>
                    <a:pt x="19166" y="0"/>
                    <a:pt x="22078" y="0"/>
                  </a:cubicBezTo>
                  <a:cubicBezTo>
                    <a:pt x="29600" y="0"/>
                    <a:pt x="35552" y="1717"/>
                    <a:pt x="39935" y="5151"/>
                  </a:cubicBezTo>
                  <a:cubicBezTo>
                    <a:pt x="44319" y="8553"/>
                    <a:pt x="46509" y="13165"/>
                    <a:pt x="46509" y="18987"/>
                  </a:cubicBezTo>
                  <a:cubicBezTo>
                    <a:pt x="46509" y="23043"/>
                    <a:pt x="45348" y="26476"/>
                    <a:pt x="43026" y="29290"/>
                  </a:cubicBezTo>
                  <a:cubicBezTo>
                    <a:pt x="40705" y="32069"/>
                    <a:pt x="37401" y="34000"/>
                    <a:pt x="33116" y="35079"/>
                  </a:cubicBezTo>
                  <a:close/>
                </a:path>
              </a:pathLst>
            </a:custGeom>
            <a:solidFill>
              <a:srgbClr val="000000"/>
            </a:solidFill>
            <a:ln w="1210" cap="flat">
              <a:no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247761E8-D9D0-20AA-A7BE-5BDB22FB3F83}"/>
                </a:ext>
              </a:extLst>
            </p:cNvPr>
            <p:cNvSpPr/>
            <p:nvPr/>
          </p:nvSpPr>
          <p:spPr>
            <a:xfrm>
              <a:off x="209331" y="3187471"/>
              <a:ext cx="11954" cy="29586"/>
            </a:xfrm>
            <a:custGeom>
              <a:avLst/>
              <a:gdLst>
                <a:gd name="connsiteX0" fmla="*/ 10326 w 11954"/>
                <a:gd name="connsiteY0" fmla="*/ 0 h 29586"/>
                <a:gd name="connsiteX1" fmla="*/ 11954 w 11954"/>
                <a:gd name="connsiteY1" fmla="*/ 992 h 29586"/>
                <a:gd name="connsiteX2" fmla="*/ 5044 w 11954"/>
                <a:gd name="connsiteY2" fmla="*/ 14813 h 29586"/>
                <a:gd name="connsiteX3" fmla="*/ 11954 w 11954"/>
                <a:gd name="connsiteY3" fmla="*/ 28633 h 29586"/>
                <a:gd name="connsiteX4" fmla="*/ 10326 w 11954"/>
                <a:gd name="connsiteY4" fmla="*/ 29586 h 29586"/>
                <a:gd name="connsiteX5" fmla="*/ 0 w 11954"/>
                <a:gd name="connsiteY5" fmla="*/ 14813 h 29586"/>
                <a:gd name="connsiteX6" fmla="*/ 10326 w 11954"/>
                <a:gd name="connsiteY6" fmla="*/ 0 h 2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6">
                  <a:moveTo>
                    <a:pt x="10326" y="0"/>
                  </a:moveTo>
                  <a:lnTo>
                    <a:pt x="11954" y="992"/>
                  </a:lnTo>
                  <a:cubicBezTo>
                    <a:pt x="10180" y="5096"/>
                    <a:pt x="7877" y="9704"/>
                    <a:pt x="5044" y="14813"/>
                  </a:cubicBezTo>
                  <a:cubicBezTo>
                    <a:pt x="7877" y="19923"/>
                    <a:pt x="10180" y="24529"/>
                    <a:pt x="11954" y="28633"/>
                  </a:cubicBezTo>
                  <a:lnTo>
                    <a:pt x="10326" y="29586"/>
                  </a:lnTo>
                  <a:cubicBezTo>
                    <a:pt x="6434" y="25111"/>
                    <a:pt x="2992" y="20187"/>
                    <a:pt x="0" y="14813"/>
                  </a:cubicBezTo>
                  <a:cubicBezTo>
                    <a:pt x="3018" y="9385"/>
                    <a:pt x="6460" y="4447"/>
                    <a:pt x="10326" y="0"/>
                  </a:cubicBezTo>
                  <a:close/>
                </a:path>
              </a:pathLst>
            </a:custGeom>
            <a:solidFill>
              <a:srgbClr val="000000"/>
            </a:solidFill>
            <a:ln w="1210" cap="flat">
              <a:no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002BC2C8-584F-BC50-F867-EAB286CD32ED}"/>
                </a:ext>
              </a:extLst>
            </p:cNvPr>
            <p:cNvSpPr/>
            <p:nvPr/>
          </p:nvSpPr>
          <p:spPr>
            <a:xfrm>
              <a:off x="233650" y="3180268"/>
              <a:ext cx="73868" cy="60706"/>
            </a:xfrm>
            <a:custGeom>
              <a:avLst/>
              <a:gdLst>
                <a:gd name="connsiteX0" fmla="*/ 18552 w 73868"/>
                <a:gd name="connsiteY0" fmla="*/ 0 h 60706"/>
                <a:gd name="connsiteX1" fmla="*/ 34835 w 73868"/>
                <a:gd name="connsiteY1" fmla="*/ 4199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4 h 60706"/>
                <a:gd name="connsiteX8" fmla="*/ 69160 w 73868"/>
                <a:gd name="connsiteY8" fmla="*/ 44310 h 60706"/>
                <a:gd name="connsiteX9" fmla="*/ 69670 w 73868"/>
                <a:gd name="connsiteY9" fmla="*/ 43686 h 60706"/>
                <a:gd name="connsiteX10" fmla="*/ 70124 w 73868"/>
                <a:gd name="connsiteY10" fmla="*/ 41927 h 60706"/>
                <a:gd name="connsiteX11" fmla="*/ 70295 w 73868"/>
                <a:gd name="connsiteY11" fmla="*/ 38580 h 60706"/>
                <a:gd name="connsiteX12" fmla="*/ 70295 w 73868"/>
                <a:gd name="connsiteY12" fmla="*/ 37105 h 60706"/>
                <a:gd name="connsiteX13" fmla="*/ 70635 w 73868"/>
                <a:gd name="connsiteY13" fmla="*/ 36254 h 60706"/>
                <a:gd name="connsiteX14" fmla="*/ 71542 w 73868"/>
                <a:gd name="connsiteY14" fmla="*/ 35800 h 60706"/>
                <a:gd name="connsiteX15" fmla="*/ 73869 w 73868"/>
                <a:gd name="connsiteY15" fmla="*/ 37898 h 60706"/>
                <a:gd name="connsiteX16" fmla="*/ 73698 w 73868"/>
                <a:gd name="connsiteY16" fmla="*/ 43629 h 60706"/>
                <a:gd name="connsiteX17" fmla="*/ 73529 w 73868"/>
                <a:gd name="connsiteY17" fmla="*/ 49416 h 60706"/>
                <a:gd name="connsiteX18" fmla="*/ 73698 w 73868"/>
                <a:gd name="connsiteY18" fmla="*/ 54351 h 60706"/>
                <a:gd name="connsiteX19" fmla="*/ 73869 w 73868"/>
                <a:gd name="connsiteY19" fmla="*/ 59174 h 60706"/>
                <a:gd name="connsiteX20" fmla="*/ 72508 w 73868"/>
                <a:gd name="connsiteY20" fmla="*/ 60706 h 60706"/>
                <a:gd name="connsiteX21" fmla="*/ 71202 w 73868"/>
                <a:gd name="connsiteY21" fmla="*/ 60480 h 60706"/>
                <a:gd name="connsiteX22" fmla="*/ 70521 w 73868"/>
                <a:gd name="connsiteY22" fmla="*/ 59855 h 60706"/>
                <a:gd name="connsiteX23" fmla="*/ 70295 w 73868"/>
                <a:gd name="connsiteY23" fmla="*/ 59005 h 60706"/>
                <a:gd name="connsiteX24" fmla="*/ 70295 w 73868"/>
                <a:gd name="connsiteY24" fmla="*/ 57982 h 60706"/>
                <a:gd name="connsiteX25" fmla="*/ 69841 w 73868"/>
                <a:gd name="connsiteY25" fmla="*/ 54239 h 60706"/>
                <a:gd name="connsiteX26" fmla="*/ 68592 w 73868"/>
                <a:gd name="connsiteY26" fmla="*/ 52707 h 60706"/>
                <a:gd name="connsiteX27" fmla="*/ 65529 w 73868"/>
                <a:gd name="connsiteY27" fmla="*/ 51743 h 60706"/>
                <a:gd name="connsiteX28" fmla="*/ 13787 w 73868"/>
                <a:gd name="connsiteY28" fmla="*/ 38693 h 60706"/>
                <a:gd name="connsiteX29" fmla="*/ 7886 w 73868"/>
                <a:gd name="connsiteY29" fmla="*/ 37898 h 60706"/>
                <a:gd name="connsiteX30" fmla="*/ 3688 w 73868"/>
                <a:gd name="connsiteY30" fmla="*/ 38864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11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59"/>
                    <a:pt x="44480" y="10515"/>
                    <a:pt x="47771" y="14864"/>
                  </a:cubicBezTo>
                  <a:cubicBezTo>
                    <a:pt x="51023" y="19214"/>
                    <a:pt x="52650" y="23602"/>
                    <a:pt x="52650" y="28027"/>
                  </a:cubicBezTo>
                  <a:cubicBezTo>
                    <a:pt x="52650" y="30675"/>
                    <a:pt x="51931" y="32888"/>
                    <a:pt x="50494" y="34665"/>
                  </a:cubicBezTo>
                  <a:cubicBezTo>
                    <a:pt x="49019" y="36405"/>
                    <a:pt x="47241" y="37747"/>
                    <a:pt x="45161" y="38693"/>
                  </a:cubicBezTo>
                  <a:cubicBezTo>
                    <a:pt x="47733" y="39411"/>
                    <a:pt x="52101" y="40546"/>
                    <a:pt x="58267" y="42097"/>
                  </a:cubicBezTo>
                  <a:cubicBezTo>
                    <a:pt x="64432" y="43649"/>
                    <a:pt x="67817" y="44424"/>
                    <a:pt x="68422" y="44424"/>
                  </a:cubicBezTo>
                  <a:cubicBezTo>
                    <a:pt x="68763" y="44424"/>
                    <a:pt x="69009" y="44386"/>
                    <a:pt x="69160" y="44310"/>
                  </a:cubicBezTo>
                  <a:cubicBezTo>
                    <a:pt x="69311" y="44234"/>
                    <a:pt x="69481" y="44027"/>
                    <a:pt x="69670" y="43686"/>
                  </a:cubicBezTo>
                  <a:cubicBezTo>
                    <a:pt x="69896" y="43346"/>
                    <a:pt x="70048" y="42759"/>
                    <a:pt x="70124" y="41927"/>
                  </a:cubicBezTo>
                  <a:cubicBezTo>
                    <a:pt x="70238" y="41095"/>
                    <a:pt x="70295" y="39979"/>
                    <a:pt x="70295" y="38580"/>
                  </a:cubicBezTo>
                  <a:cubicBezTo>
                    <a:pt x="70295" y="37861"/>
                    <a:pt x="70295" y="37369"/>
                    <a:pt x="70295" y="37105"/>
                  </a:cubicBezTo>
                  <a:cubicBezTo>
                    <a:pt x="70332" y="36802"/>
                    <a:pt x="70445" y="36519"/>
                    <a:pt x="70635" y="36254"/>
                  </a:cubicBezTo>
                  <a:cubicBezTo>
                    <a:pt x="70824" y="35951"/>
                    <a:pt x="71127" y="35800"/>
                    <a:pt x="71542" y="35800"/>
                  </a:cubicBezTo>
                  <a:cubicBezTo>
                    <a:pt x="73094" y="35800"/>
                    <a:pt x="73869" y="36500"/>
                    <a:pt x="73869" y="37898"/>
                  </a:cubicBezTo>
                  <a:cubicBezTo>
                    <a:pt x="73869" y="39147"/>
                    <a:pt x="73812" y="41057"/>
                    <a:pt x="73698" y="43629"/>
                  </a:cubicBezTo>
                  <a:cubicBezTo>
                    <a:pt x="73585" y="46201"/>
                    <a:pt x="73529" y="48130"/>
                    <a:pt x="73529" y="49416"/>
                  </a:cubicBezTo>
                  <a:cubicBezTo>
                    <a:pt x="73529" y="50512"/>
                    <a:pt x="73585" y="52158"/>
                    <a:pt x="73698" y="54351"/>
                  </a:cubicBezTo>
                  <a:cubicBezTo>
                    <a:pt x="73812" y="56545"/>
                    <a:pt x="73869" y="58153"/>
                    <a:pt x="73869" y="59174"/>
                  </a:cubicBezTo>
                  <a:cubicBezTo>
                    <a:pt x="73869" y="60195"/>
                    <a:pt x="73415" y="60706"/>
                    <a:pt x="72508" y="60706"/>
                  </a:cubicBezTo>
                  <a:cubicBezTo>
                    <a:pt x="71978" y="60706"/>
                    <a:pt x="71542" y="60631"/>
                    <a:pt x="71202" y="60480"/>
                  </a:cubicBezTo>
                  <a:cubicBezTo>
                    <a:pt x="70899" y="60366"/>
                    <a:pt x="70673" y="60158"/>
                    <a:pt x="70521" y="59855"/>
                  </a:cubicBezTo>
                  <a:cubicBezTo>
                    <a:pt x="70407" y="59553"/>
                    <a:pt x="70332" y="59270"/>
                    <a:pt x="70295" y="59005"/>
                  </a:cubicBezTo>
                  <a:cubicBezTo>
                    <a:pt x="70295" y="58778"/>
                    <a:pt x="70295" y="58437"/>
                    <a:pt x="70295" y="57982"/>
                  </a:cubicBezTo>
                  <a:cubicBezTo>
                    <a:pt x="70295" y="56243"/>
                    <a:pt x="70143" y="54996"/>
                    <a:pt x="69841" y="54239"/>
                  </a:cubicBezTo>
                  <a:cubicBezTo>
                    <a:pt x="69575" y="53482"/>
                    <a:pt x="69160" y="52972"/>
                    <a:pt x="68592" y="52707"/>
                  </a:cubicBezTo>
                  <a:cubicBezTo>
                    <a:pt x="68063" y="52404"/>
                    <a:pt x="67041" y="52083"/>
                    <a:pt x="65529" y="51743"/>
                  </a:cubicBezTo>
                  <a:lnTo>
                    <a:pt x="13787" y="38693"/>
                  </a:lnTo>
                  <a:cubicBezTo>
                    <a:pt x="11479" y="38164"/>
                    <a:pt x="9512" y="37898"/>
                    <a:pt x="7886" y="37898"/>
                  </a:cubicBezTo>
                  <a:cubicBezTo>
                    <a:pt x="5844" y="37898"/>
                    <a:pt x="4444" y="38221"/>
                    <a:pt x="3688" y="38864"/>
                  </a:cubicBezTo>
                  <a:cubicBezTo>
                    <a:pt x="2931" y="39507"/>
                    <a:pt x="2553" y="40395"/>
                    <a:pt x="2553" y="41529"/>
                  </a:cubicBezTo>
                  <a:cubicBezTo>
                    <a:pt x="2553" y="43496"/>
                    <a:pt x="3726" y="45123"/>
                    <a:pt x="6071" y="46409"/>
                  </a:cubicBezTo>
                  <a:cubicBezTo>
                    <a:pt x="8416" y="47695"/>
                    <a:pt x="11857" y="48887"/>
                    <a:pt x="16396" y="49983"/>
                  </a:cubicBezTo>
                  <a:cubicBezTo>
                    <a:pt x="17644" y="50323"/>
                    <a:pt x="18401" y="50608"/>
                    <a:pt x="18666" y="50834"/>
                  </a:cubicBezTo>
                  <a:cubicBezTo>
                    <a:pt x="18930" y="51023"/>
                    <a:pt x="19063" y="51401"/>
                    <a:pt x="19063" y="51969"/>
                  </a:cubicBezTo>
                  <a:cubicBezTo>
                    <a:pt x="19025" y="52915"/>
                    <a:pt x="18628" y="53387"/>
                    <a:pt x="17871" y="53387"/>
                  </a:cubicBezTo>
                  <a:cubicBezTo>
                    <a:pt x="17682" y="53387"/>
                    <a:pt x="16983" y="53236"/>
                    <a:pt x="15772" y="52933"/>
                  </a:cubicBezTo>
                  <a:cubicBezTo>
                    <a:pt x="14524" y="52632"/>
                    <a:pt x="12992" y="52197"/>
                    <a:pt x="11177" y="51629"/>
                  </a:cubicBezTo>
                  <a:cubicBezTo>
                    <a:pt x="9323" y="51023"/>
                    <a:pt x="7810" y="50400"/>
                    <a:pt x="6638" y="49756"/>
                  </a:cubicBezTo>
                  <a:cubicBezTo>
                    <a:pt x="5844" y="49379"/>
                    <a:pt x="5182" y="49019"/>
                    <a:pt x="4652" y="48679"/>
                  </a:cubicBezTo>
                  <a:cubicBezTo>
                    <a:pt x="4123" y="48338"/>
                    <a:pt x="3442" y="47827"/>
                    <a:pt x="2610" y="47146"/>
                  </a:cubicBezTo>
                  <a:cubicBezTo>
                    <a:pt x="1778" y="46428"/>
                    <a:pt x="1135" y="45558"/>
                    <a:pt x="681" y="44537"/>
                  </a:cubicBezTo>
                  <a:cubicBezTo>
                    <a:pt x="227" y="43516"/>
                    <a:pt x="0" y="42381"/>
                    <a:pt x="0" y="41133"/>
                  </a:cubicBezTo>
                  <a:cubicBezTo>
                    <a:pt x="0" y="38712"/>
                    <a:pt x="719" y="36500"/>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8"/>
                    <a:pt x="2553" y="13483"/>
                    <a:pt x="2553" y="15829"/>
                  </a:cubicBezTo>
                  <a:cubicBezTo>
                    <a:pt x="2553" y="18742"/>
                    <a:pt x="4028" y="21881"/>
                    <a:pt x="6978" y="25247"/>
                  </a:cubicBezTo>
                  <a:cubicBezTo>
                    <a:pt x="9777" y="28575"/>
                    <a:pt x="12482" y="30580"/>
                    <a:pt x="15091" y="31261"/>
                  </a:cubicBezTo>
                  <a:lnTo>
                    <a:pt x="37842" y="36991"/>
                  </a:lnTo>
                  <a:lnTo>
                    <a:pt x="39714" y="37332"/>
                  </a:lnTo>
                  <a:cubicBezTo>
                    <a:pt x="39941" y="37332"/>
                    <a:pt x="40395" y="37275"/>
                    <a:pt x="41076" y="37161"/>
                  </a:cubicBezTo>
                  <a:cubicBezTo>
                    <a:pt x="41719" y="37009"/>
                    <a:pt x="42570" y="36726"/>
                    <a:pt x="43629" y="36311"/>
                  </a:cubicBezTo>
                  <a:cubicBezTo>
                    <a:pt x="44688" y="35856"/>
                    <a:pt x="45690" y="35327"/>
                    <a:pt x="46636" y="34722"/>
                  </a:cubicBezTo>
                  <a:cubicBezTo>
                    <a:pt x="47544" y="34078"/>
                    <a:pt x="48338" y="33190"/>
                    <a:pt x="49019" y="32055"/>
                  </a:cubicBezTo>
                  <a:cubicBezTo>
                    <a:pt x="49700" y="30882"/>
                    <a:pt x="50040" y="29578"/>
                    <a:pt x="50040" y="28140"/>
                  </a:cubicBezTo>
                  <a:cubicBezTo>
                    <a:pt x="50040" y="25833"/>
                    <a:pt x="49019" y="23432"/>
                    <a:pt x="46976" y="20935"/>
                  </a:cubicBezTo>
                  <a:cubicBezTo>
                    <a:pt x="44934" y="18401"/>
                    <a:pt x="41984" y="16188"/>
                    <a:pt x="38126" y="14297"/>
                  </a:cubicBezTo>
                  <a:cubicBezTo>
                    <a:pt x="35629" y="13125"/>
                    <a:pt x="31696" y="11858"/>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C460F4CA-ED9A-266A-65B1-802B425B06F4}"/>
                </a:ext>
              </a:extLst>
            </p:cNvPr>
            <p:cNvSpPr/>
            <p:nvPr/>
          </p:nvSpPr>
          <p:spPr>
            <a:xfrm>
              <a:off x="178299" y="3142966"/>
              <a:ext cx="163348" cy="37886"/>
            </a:xfrm>
            <a:custGeom>
              <a:avLst/>
              <a:gdLst>
                <a:gd name="connsiteX0" fmla="*/ 81675 w 163348"/>
                <a:gd name="connsiteY0" fmla="*/ 37886 h 37886"/>
                <a:gd name="connsiteX1" fmla="*/ 31824 w 163348"/>
                <a:gd name="connsiteY1" fmla="*/ 27598 h 37886"/>
                <a:gd name="connsiteX2" fmla="*/ 14676 w 163348"/>
                <a:gd name="connsiteY2" fmla="*/ 17070 h 37886"/>
                <a:gd name="connsiteX3" fmla="*/ 3430 w 163348"/>
                <a:gd name="connsiteY3" fmla="*/ 6860 h 37886"/>
                <a:gd name="connsiteX4" fmla="*/ 0 w 163348"/>
                <a:gd name="connsiteY4" fmla="*/ 1675 h 37886"/>
                <a:gd name="connsiteX5" fmla="*/ 1595 w 163348"/>
                <a:gd name="connsiteY5" fmla="*/ 0 h 37886"/>
                <a:gd name="connsiteX6" fmla="*/ 4387 w 163348"/>
                <a:gd name="connsiteY6" fmla="*/ 2155 h 37886"/>
                <a:gd name="connsiteX7" fmla="*/ 81675 w 163348"/>
                <a:gd name="connsiteY7" fmla="*/ 28395 h 37886"/>
                <a:gd name="connsiteX8" fmla="*/ 158085 w 163348"/>
                <a:gd name="connsiteY8" fmla="*/ 2792 h 37886"/>
                <a:gd name="connsiteX9" fmla="*/ 161754 w 163348"/>
                <a:gd name="connsiteY9" fmla="*/ 0 h 37886"/>
                <a:gd name="connsiteX10" fmla="*/ 163349 w 163348"/>
                <a:gd name="connsiteY10" fmla="*/ 1675 h 37886"/>
                <a:gd name="connsiteX11" fmla="*/ 160079 w 163348"/>
                <a:gd name="connsiteY11" fmla="*/ 6700 h 37886"/>
                <a:gd name="connsiteX12" fmla="*/ 149312 w 163348"/>
                <a:gd name="connsiteY12" fmla="*/ 16670 h 37886"/>
                <a:gd name="connsiteX13" fmla="*/ 132642 w 163348"/>
                <a:gd name="connsiteY13" fmla="*/ 27119 h 37886"/>
                <a:gd name="connsiteX14" fmla="*/ 81675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81675" y="37886"/>
                  </a:moveTo>
                  <a:cubicBezTo>
                    <a:pt x="63277" y="37886"/>
                    <a:pt x="46660" y="34456"/>
                    <a:pt x="31824" y="27598"/>
                  </a:cubicBezTo>
                  <a:cubicBezTo>
                    <a:pt x="25603" y="24673"/>
                    <a:pt x="19887" y="21164"/>
                    <a:pt x="14676" y="17070"/>
                  </a:cubicBezTo>
                  <a:cubicBezTo>
                    <a:pt x="9465" y="12975"/>
                    <a:pt x="5716" y="9572"/>
                    <a:pt x="3430" y="6860"/>
                  </a:cubicBezTo>
                  <a:cubicBezTo>
                    <a:pt x="1143" y="4148"/>
                    <a:pt x="0" y="2420"/>
                    <a:pt x="0" y="1675"/>
                  </a:cubicBezTo>
                  <a:cubicBezTo>
                    <a:pt x="0" y="612"/>
                    <a:pt x="532" y="53"/>
                    <a:pt x="1595" y="0"/>
                  </a:cubicBezTo>
                  <a:cubicBezTo>
                    <a:pt x="2127" y="0"/>
                    <a:pt x="3057" y="718"/>
                    <a:pt x="4387" y="2155"/>
                  </a:cubicBezTo>
                  <a:cubicBezTo>
                    <a:pt x="22253" y="19701"/>
                    <a:pt x="48016" y="28448"/>
                    <a:pt x="81675" y="28395"/>
                  </a:cubicBezTo>
                  <a:cubicBezTo>
                    <a:pt x="115440" y="28395"/>
                    <a:pt x="140910" y="19860"/>
                    <a:pt x="158085" y="2792"/>
                  </a:cubicBezTo>
                  <a:cubicBezTo>
                    <a:pt x="159947" y="930"/>
                    <a:pt x="161169" y="0"/>
                    <a:pt x="161754" y="0"/>
                  </a:cubicBezTo>
                  <a:cubicBezTo>
                    <a:pt x="162817" y="0"/>
                    <a:pt x="163349" y="558"/>
                    <a:pt x="163349" y="1675"/>
                  </a:cubicBezTo>
                  <a:cubicBezTo>
                    <a:pt x="163349" y="2420"/>
                    <a:pt x="162259" y="4095"/>
                    <a:pt x="160079" y="6700"/>
                  </a:cubicBezTo>
                  <a:cubicBezTo>
                    <a:pt x="157899" y="9305"/>
                    <a:pt x="154310" y="12628"/>
                    <a:pt x="149312" y="16670"/>
                  </a:cubicBezTo>
                  <a:cubicBezTo>
                    <a:pt x="144314" y="20711"/>
                    <a:pt x="138757" y="24195"/>
                    <a:pt x="132642" y="27119"/>
                  </a:cubicBezTo>
                  <a:cubicBezTo>
                    <a:pt x="117806" y="34298"/>
                    <a:pt x="100817" y="37886"/>
                    <a:pt x="81675" y="37886"/>
                  </a:cubicBezTo>
                  <a:close/>
                </a:path>
              </a:pathLst>
            </a:custGeom>
            <a:solidFill>
              <a:srgbClr val="000000"/>
            </a:solidFill>
            <a:ln w="1210"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B134D445-2106-57D8-7F1D-4DE53D41A3C7}"/>
                </a:ext>
              </a:extLst>
            </p:cNvPr>
            <p:cNvSpPr/>
            <p:nvPr/>
          </p:nvSpPr>
          <p:spPr>
            <a:xfrm>
              <a:off x="178921" y="3051008"/>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8"/>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C36E1ED3-9BF9-47A6-C5C9-26E9034B0F2F}"/>
                </a:ext>
              </a:extLst>
            </p:cNvPr>
            <p:cNvSpPr/>
            <p:nvPr/>
          </p:nvSpPr>
          <p:spPr>
            <a:xfrm>
              <a:off x="202956" y="3042464"/>
              <a:ext cx="104562" cy="63259"/>
            </a:xfrm>
            <a:custGeom>
              <a:avLst/>
              <a:gdLst>
                <a:gd name="connsiteX0" fmla="*/ 15318 w 104562"/>
                <a:gd name="connsiteY0" fmla="*/ 0 h 63259"/>
                <a:gd name="connsiteX1" fmla="*/ 19630 w 104562"/>
                <a:gd name="connsiteY1" fmla="*/ 624 h 63259"/>
                <a:gd name="connsiteX2" fmla="*/ 33133 w 104562"/>
                <a:gd name="connsiteY2" fmla="*/ 10041 h 63259"/>
                <a:gd name="connsiteX3" fmla="*/ 35459 w 104562"/>
                <a:gd name="connsiteY3" fmla="*/ 13503 h 63259"/>
                <a:gd name="connsiteX4" fmla="*/ 40452 w 104562"/>
                <a:gd name="connsiteY4" fmla="*/ 8509 h 63259"/>
                <a:gd name="connsiteX5" fmla="*/ 52990 w 104562"/>
                <a:gd name="connsiteY5" fmla="*/ 5049 h 63259"/>
                <a:gd name="connsiteX6" fmla="*/ 60423 w 104562"/>
                <a:gd name="connsiteY6" fmla="*/ 5956 h 63259"/>
                <a:gd name="connsiteX7" fmla="*/ 76705 w 104562"/>
                <a:gd name="connsiteY7" fmla="*/ 17474 h 63259"/>
                <a:gd name="connsiteX8" fmla="*/ 83343 w 104562"/>
                <a:gd name="connsiteY8" fmla="*/ 37218 h 63259"/>
                <a:gd name="connsiteX9" fmla="*/ 80280 w 104562"/>
                <a:gd name="connsiteY9" fmla="*/ 46976 h 63259"/>
                <a:gd name="connsiteX10" fmla="*/ 71940 w 104562"/>
                <a:gd name="connsiteY10" fmla="*/ 52422 h 63259"/>
                <a:gd name="connsiteX11" fmla="*/ 103768 w 104562"/>
                <a:gd name="connsiteY11" fmla="*/ 60309 h 63259"/>
                <a:gd name="connsiteX12" fmla="*/ 104562 w 104562"/>
                <a:gd name="connsiteY12" fmla="*/ 61501 h 63259"/>
                <a:gd name="connsiteX13" fmla="*/ 104562 w 104562"/>
                <a:gd name="connsiteY13" fmla="*/ 62067 h 63259"/>
                <a:gd name="connsiteX14" fmla="*/ 103201 w 104562"/>
                <a:gd name="connsiteY14" fmla="*/ 63259 h 63259"/>
                <a:gd name="connsiteX15" fmla="*/ 31715 w 104562"/>
                <a:gd name="connsiteY15" fmla="*/ 45331 h 63259"/>
                <a:gd name="connsiteX16" fmla="*/ 22354 w 104562"/>
                <a:gd name="connsiteY16" fmla="*/ 42210 h 63259"/>
                <a:gd name="connsiteX17" fmla="*/ 13730 w 104562"/>
                <a:gd name="connsiteY17" fmla="*/ 37615 h 63259"/>
                <a:gd name="connsiteX18" fmla="*/ 6638 w 104562"/>
                <a:gd name="connsiteY18" fmla="*/ 31771 h 63259"/>
                <a:gd name="connsiteX19" fmla="*/ 1815 w 104562"/>
                <a:gd name="connsiteY19" fmla="*/ 24793 h 63259"/>
                <a:gd name="connsiteX20" fmla="*/ 0 w 104562"/>
                <a:gd name="connsiteY20" fmla="*/ 16850 h 63259"/>
                <a:gd name="connsiteX21" fmla="*/ 5844 w 104562"/>
                <a:gd name="connsiteY21" fmla="*/ 3403 h 63259"/>
                <a:gd name="connsiteX22" fmla="*/ 15318 w 104562"/>
                <a:gd name="connsiteY22" fmla="*/ 0 h 63259"/>
                <a:gd name="connsiteX23" fmla="*/ 13276 w 104562"/>
                <a:gd name="connsiteY23" fmla="*/ 6524 h 63259"/>
                <a:gd name="connsiteX24" fmla="*/ 7319 w 104562"/>
                <a:gd name="connsiteY24" fmla="*/ 7943 h 63259"/>
                <a:gd name="connsiteX25" fmla="*/ 2667 w 104562"/>
                <a:gd name="connsiteY25" fmla="*/ 16963 h 63259"/>
                <a:gd name="connsiteX26" fmla="*/ 4369 w 104562"/>
                <a:gd name="connsiteY26" fmla="*/ 24169 h 63259"/>
                <a:gd name="connsiteX27" fmla="*/ 8851 w 104562"/>
                <a:gd name="connsiteY27" fmla="*/ 30410 h 63259"/>
                <a:gd name="connsiteX28" fmla="*/ 15545 w 104562"/>
                <a:gd name="connsiteY28" fmla="*/ 35572 h 63259"/>
                <a:gd name="connsiteX29" fmla="*/ 23602 w 104562"/>
                <a:gd name="connsiteY29" fmla="*/ 39714 h 63259"/>
                <a:gd name="connsiteX30" fmla="*/ 32282 w 104562"/>
                <a:gd name="connsiteY30" fmla="*/ 42550 h 63259"/>
                <a:gd name="connsiteX31" fmla="*/ 60423 w 104562"/>
                <a:gd name="connsiteY31" fmla="*/ 49529 h 63259"/>
                <a:gd name="connsiteX32" fmla="*/ 66096 w 104562"/>
                <a:gd name="connsiteY32" fmla="*/ 50209 h 63259"/>
                <a:gd name="connsiteX33" fmla="*/ 76592 w 104562"/>
                <a:gd name="connsiteY33" fmla="*/ 46692 h 63259"/>
                <a:gd name="connsiteX34" fmla="*/ 80734 w 104562"/>
                <a:gd name="connsiteY34" fmla="*/ 37104 h 63259"/>
                <a:gd name="connsiteX35" fmla="*/ 74720 w 104562"/>
                <a:gd name="connsiteY35" fmla="*/ 22126 h 63259"/>
                <a:gd name="connsiteX36" fmla="*/ 59855 w 104562"/>
                <a:gd name="connsiteY36" fmla="*/ 13615 h 63259"/>
                <a:gd name="connsiteX37" fmla="*/ 49756 w 104562"/>
                <a:gd name="connsiteY37" fmla="*/ 12197 h 63259"/>
                <a:gd name="connsiteX38" fmla="*/ 41700 w 104562"/>
                <a:gd name="connsiteY38" fmla="*/ 13843 h 63259"/>
                <a:gd name="connsiteX39" fmla="*/ 37161 w 104562"/>
                <a:gd name="connsiteY39" fmla="*/ 17360 h 63259"/>
                <a:gd name="connsiteX40" fmla="*/ 38693 w 104562"/>
                <a:gd name="connsiteY40" fmla="*/ 26040 h 63259"/>
                <a:gd name="connsiteX41" fmla="*/ 38636 w 104562"/>
                <a:gd name="connsiteY41" fmla="*/ 29275 h 63259"/>
                <a:gd name="connsiteX42" fmla="*/ 38353 w 104562"/>
                <a:gd name="connsiteY42" fmla="*/ 31941 h 63259"/>
                <a:gd name="connsiteX43" fmla="*/ 37502 w 104562"/>
                <a:gd name="connsiteY43" fmla="*/ 34211 h 63259"/>
                <a:gd name="connsiteX44" fmla="*/ 35913 w 104562"/>
                <a:gd name="connsiteY44" fmla="*/ 34891 h 63259"/>
                <a:gd name="connsiteX45" fmla="*/ 35119 w 104562"/>
                <a:gd name="connsiteY45" fmla="*/ 34779 h 63259"/>
                <a:gd name="connsiteX46" fmla="*/ 33587 w 104562"/>
                <a:gd name="connsiteY46" fmla="*/ 33813 h 63259"/>
                <a:gd name="connsiteX47" fmla="*/ 32679 w 104562"/>
                <a:gd name="connsiteY47" fmla="*/ 32225 h 63259"/>
                <a:gd name="connsiteX48" fmla="*/ 32169 w 104562"/>
                <a:gd name="connsiteY48" fmla="*/ 29956 h 63259"/>
                <a:gd name="connsiteX49" fmla="*/ 31998 w 104562"/>
                <a:gd name="connsiteY49" fmla="*/ 27515 h 63259"/>
                <a:gd name="connsiteX50" fmla="*/ 31942 w 104562"/>
                <a:gd name="connsiteY50" fmla="*/ 24907 h 63259"/>
                <a:gd name="connsiteX51" fmla="*/ 33474 w 104562"/>
                <a:gd name="connsiteY51" fmla="*/ 17134 h 63259"/>
                <a:gd name="connsiteX52" fmla="*/ 31261 w 104562"/>
                <a:gd name="connsiteY52" fmla="*/ 14070 h 63259"/>
                <a:gd name="connsiteX53" fmla="*/ 19063 w 104562"/>
                <a:gd name="connsiteY53" fmla="*/ 7319 h 63259"/>
                <a:gd name="connsiteX54" fmla="*/ 13276 w 104562"/>
                <a:gd name="connsiteY54" fmla="*/ 6524 h 63259"/>
                <a:gd name="connsiteX55" fmla="*/ 35232 w 104562"/>
                <a:gd name="connsiteY55" fmla="*/ 20822 h 63259"/>
                <a:gd name="connsiteX56" fmla="*/ 34608 w 104562"/>
                <a:gd name="connsiteY56" fmla="*/ 25019 h 63259"/>
                <a:gd name="connsiteX57" fmla="*/ 35686 w 104562"/>
                <a:gd name="connsiteY57" fmla="*/ 31998 h 63259"/>
                <a:gd name="connsiteX58" fmla="*/ 35913 w 104562"/>
                <a:gd name="connsiteY58" fmla="*/ 31771 h 63259"/>
                <a:gd name="connsiteX59" fmla="*/ 36027 w 104562"/>
                <a:gd name="connsiteY59" fmla="*/ 31034 h 63259"/>
                <a:gd name="connsiteX60" fmla="*/ 36083 w 104562"/>
                <a:gd name="connsiteY60" fmla="*/ 30013 h 63259"/>
                <a:gd name="connsiteX61" fmla="*/ 36140 w 104562"/>
                <a:gd name="connsiteY61" fmla="*/ 28650 h 63259"/>
                <a:gd name="connsiteX62" fmla="*/ 36140 w 104562"/>
                <a:gd name="connsiteY62" fmla="*/ 27346 h 63259"/>
                <a:gd name="connsiteX63" fmla="*/ 36140 w 104562"/>
                <a:gd name="connsiteY63" fmla="*/ 25928 h 63259"/>
                <a:gd name="connsiteX64" fmla="*/ 35232 w 104562"/>
                <a:gd name="connsiteY64" fmla="*/ 20822 h 6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2" h="63259">
                  <a:moveTo>
                    <a:pt x="15318" y="0"/>
                  </a:moveTo>
                  <a:cubicBezTo>
                    <a:pt x="16302" y="0"/>
                    <a:pt x="17739" y="208"/>
                    <a:pt x="19630" y="624"/>
                  </a:cubicBezTo>
                  <a:cubicBezTo>
                    <a:pt x="24963" y="1947"/>
                    <a:pt x="29464" y="5087"/>
                    <a:pt x="33133" y="10041"/>
                  </a:cubicBezTo>
                  <a:cubicBezTo>
                    <a:pt x="33814" y="10873"/>
                    <a:pt x="34589" y="12028"/>
                    <a:pt x="35459" y="13503"/>
                  </a:cubicBezTo>
                  <a:cubicBezTo>
                    <a:pt x="36632" y="11725"/>
                    <a:pt x="38296" y="10061"/>
                    <a:pt x="40452" y="8509"/>
                  </a:cubicBezTo>
                  <a:cubicBezTo>
                    <a:pt x="44007" y="6202"/>
                    <a:pt x="48187" y="5049"/>
                    <a:pt x="52990" y="5049"/>
                  </a:cubicBezTo>
                  <a:cubicBezTo>
                    <a:pt x="55222" y="5049"/>
                    <a:pt x="57699" y="5352"/>
                    <a:pt x="60423" y="5956"/>
                  </a:cubicBezTo>
                  <a:cubicBezTo>
                    <a:pt x="66739" y="7658"/>
                    <a:pt x="72167" y="11497"/>
                    <a:pt x="76705" y="17474"/>
                  </a:cubicBezTo>
                  <a:cubicBezTo>
                    <a:pt x="81131" y="23487"/>
                    <a:pt x="83343" y="30068"/>
                    <a:pt x="83343" y="37218"/>
                  </a:cubicBezTo>
                  <a:cubicBezTo>
                    <a:pt x="83343" y="41075"/>
                    <a:pt x="82322" y="44328"/>
                    <a:pt x="80280" y="46976"/>
                  </a:cubicBezTo>
                  <a:cubicBezTo>
                    <a:pt x="78199" y="49586"/>
                    <a:pt x="75419" y="51401"/>
                    <a:pt x="71940" y="52422"/>
                  </a:cubicBezTo>
                  <a:lnTo>
                    <a:pt x="103768" y="60309"/>
                  </a:lnTo>
                  <a:cubicBezTo>
                    <a:pt x="104297" y="60422"/>
                    <a:pt x="104562" y="60819"/>
                    <a:pt x="104562" y="61501"/>
                  </a:cubicBezTo>
                  <a:lnTo>
                    <a:pt x="104562" y="62067"/>
                  </a:lnTo>
                  <a:cubicBezTo>
                    <a:pt x="104562" y="62862"/>
                    <a:pt x="104108" y="63259"/>
                    <a:pt x="103201" y="63259"/>
                  </a:cubicBezTo>
                  <a:lnTo>
                    <a:pt x="31715" y="45331"/>
                  </a:lnTo>
                  <a:cubicBezTo>
                    <a:pt x="28500" y="44537"/>
                    <a:pt x="25379" y="43496"/>
                    <a:pt x="22354" y="42210"/>
                  </a:cubicBezTo>
                  <a:cubicBezTo>
                    <a:pt x="19328" y="40925"/>
                    <a:pt x="16453" y="39393"/>
                    <a:pt x="13730" y="37615"/>
                  </a:cubicBezTo>
                  <a:cubicBezTo>
                    <a:pt x="11007" y="35799"/>
                    <a:pt x="8643" y="33851"/>
                    <a:pt x="6638" y="31771"/>
                  </a:cubicBezTo>
                  <a:cubicBezTo>
                    <a:pt x="4595" y="29691"/>
                    <a:pt x="2988" y="27364"/>
                    <a:pt x="1815" y="24793"/>
                  </a:cubicBezTo>
                  <a:cubicBezTo>
                    <a:pt x="605" y="22220"/>
                    <a:pt x="0" y="19573"/>
                    <a:pt x="0" y="16850"/>
                  </a:cubicBezTo>
                  <a:cubicBezTo>
                    <a:pt x="0" y="11139"/>
                    <a:pt x="1948" y="6656"/>
                    <a:pt x="5844" y="3403"/>
                  </a:cubicBezTo>
                  <a:cubicBezTo>
                    <a:pt x="8605" y="1135"/>
                    <a:pt x="11763" y="0"/>
                    <a:pt x="15318" y="0"/>
                  </a:cubicBezTo>
                  <a:moveTo>
                    <a:pt x="13276" y="6524"/>
                  </a:moveTo>
                  <a:cubicBezTo>
                    <a:pt x="10931" y="6524"/>
                    <a:pt x="8945" y="6997"/>
                    <a:pt x="7319" y="7943"/>
                  </a:cubicBezTo>
                  <a:cubicBezTo>
                    <a:pt x="4217" y="9872"/>
                    <a:pt x="2667" y="12878"/>
                    <a:pt x="2667" y="16963"/>
                  </a:cubicBezTo>
                  <a:cubicBezTo>
                    <a:pt x="2667" y="19422"/>
                    <a:pt x="3234" y="21823"/>
                    <a:pt x="4369" y="24169"/>
                  </a:cubicBezTo>
                  <a:cubicBezTo>
                    <a:pt x="5465" y="26476"/>
                    <a:pt x="6959" y="28556"/>
                    <a:pt x="8851" y="30410"/>
                  </a:cubicBezTo>
                  <a:cubicBezTo>
                    <a:pt x="10742" y="32263"/>
                    <a:pt x="12973" y="33984"/>
                    <a:pt x="15545" y="35572"/>
                  </a:cubicBezTo>
                  <a:cubicBezTo>
                    <a:pt x="18117" y="37161"/>
                    <a:pt x="20803" y="38541"/>
                    <a:pt x="23602" y="39714"/>
                  </a:cubicBezTo>
                  <a:cubicBezTo>
                    <a:pt x="26363" y="40849"/>
                    <a:pt x="29256" y="41793"/>
                    <a:pt x="32282" y="42550"/>
                  </a:cubicBezTo>
                  <a:lnTo>
                    <a:pt x="60423" y="49529"/>
                  </a:lnTo>
                  <a:cubicBezTo>
                    <a:pt x="62427" y="49983"/>
                    <a:pt x="64318" y="50209"/>
                    <a:pt x="66096" y="50209"/>
                  </a:cubicBezTo>
                  <a:cubicBezTo>
                    <a:pt x="70332" y="50209"/>
                    <a:pt x="73831" y="49037"/>
                    <a:pt x="76592" y="46692"/>
                  </a:cubicBezTo>
                  <a:cubicBezTo>
                    <a:pt x="79353" y="44348"/>
                    <a:pt x="80734" y="41151"/>
                    <a:pt x="80734" y="37104"/>
                  </a:cubicBezTo>
                  <a:cubicBezTo>
                    <a:pt x="80734" y="31733"/>
                    <a:pt x="78729" y="26740"/>
                    <a:pt x="74720" y="22126"/>
                  </a:cubicBezTo>
                  <a:cubicBezTo>
                    <a:pt x="71126" y="18117"/>
                    <a:pt x="66172" y="15281"/>
                    <a:pt x="59855" y="13615"/>
                  </a:cubicBezTo>
                  <a:cubicBezTo>
                    <a:pt x="55884" y="12670"/>
                    <a:pt x="52517" y="12197"/>
                    <a:pt x="49756" y="12197"/>
                  </a:cubicBezTo>
                  <a:cubicBezTo>
                    <a:pt x="46731" y="12197"/>
                    <a:pt x="44045" y="12746"/>
                    <a:pt x="41700" y="13843"/>
                  </a:cubicBezTo>
                  <a:cubicBezTo>
                    <a:pt x="39809" y="14638"/>
                    <a:pt x="38296" y="15810"/>
                    <a:pt x="37161" y="17360"/>
                  </a:cubicBezTo>
                  <a:cubicBezTo>
                    <a:pt x="38182" y="20234"/>
                    <a:pt x="38693" y="23128"/>
                    <a:pt x="38693" y="26040"/>
                  </a:cubicBezTo>
                  <a:cubicBezTo>
                    <a:pt x="38693" y="27440"/>
                    <a:pt x="38674" y="28518"/>
                    <a:pt x="38636" y="29275"/>
                  </a:cubicBezTo>
                  <a:cubicBezTo>
                    <a:pt x="38599" y="29993"/>
                    <a:pt x="38504" y="30882"/>
                    <a:pt x="38353" y="31941"/>
                  </a:cubicBezTo>
                  <a:cubicBezTo>
                    <a:pt x="38201" y="32962"/>
                    <a:pt x="37918" y="33719"/>
                    <a:pt x="37502" y="34211"/>
                  </a:cubicBezTo>
                  <a:cubicBezTo>
                    <a:pt x="37086" y="34665"/>
                    <a:pt x="36556" y="34891"/>
                    <a:pt x="35913" y="34891"/>
                  </a:cubicBezTo>
                  <a:cubicBezTo>
                    <a:pt x="35535" y="34891"/>
                    <a:pt x="35270" y="34854"/>
                    <a:pt x="35119" y="34779"/>
                  </a:cubicBezTo>
                  <a:cubicBezTo>
                    <a:pt x="34514" y="34627"/>
                    <a:pt x="34003" y="34305"/>
                    <a:pt x="33587" y="33813"/>
                  </a:cubicBezTo>
                  <a:cubicBezTo>
                    <a:pt x="33171" y="33322"/>
                    <a:pt x="32868" y="32792"/>
                    <a:pt x="32679" y="32225"/>
                  </a:cubicBezTo>
                  <a:cubicBezTo>
                    <a:pt x="32452" y="31657"/>
                    <a:pt x="32282" y="30902"/>
                    <a:pt x="32169" y="29956"/>
                  </a:cubicBezTo>
                  <a:cubicBezTo>
                    <a:pt x="32055" y="28972"/>
                    <a:pt x="31998" y="28159"/>
                    <a:pt x="31998" y="27515"/>
                  </a:cubicBezTo>
                  <a:cubicBezTo>
                    <a:pt x="31960" y="26872"/>
                    <a:pt x="31942" y="26003"/>
                    <a:pt x="31942" y="24907"/>
                  </a:cubicBezTo>
                  <a:cubicBezTo>
                    <a:pt x="31942" y="22334"/>
                    <a:pt x="32452" y="19744"/>
                    <a:pt x="33474" y="17134"/>
                  </a:cubicBezTo>
                  <a:cubicBezTo>
                    <a:pt x="32944" y="16150"/>
                    <a:pt x="32206" y="15129"/>
                    <a:pt x="31261" y="14070"/>
                  </a:cubicBezTo>
                  <a:cubicBezTo>
                    <a:pt x="28121" y="10704"/>
                    <a:pt x="24056" y="8454"/>
                    <a:pt x="19063" y="7319"/>
                  </a:cubicBezTo>
                  <a:cubicBezTo>
                    <a:pt x="17210" y="6789"/>
                    <a:pt x="15281" y="6524"/>
                    <a:pt x="13276" y="6524"/>
                  </a:cubicBezTo>
                  <a:moveTo>
                    <a:pt x="35232" y="20822"/>
                  </a:moveTo>
                  <a:cubicBezTo>
                    <a:pt x="34816" y="22409"/>
                    <a:pt x="34608" y="23809"/>
                    <a:pt x="34608" y="25019"/>
                  </a:cubicBezTo>
                  <a:cubicBezTo>
                    <a:pt x="34608" y="29445"/>
                    <a:pt x="34968" y="31771"/>
                    <a:pt x="35686" y="31998"/>
                  </a:cubicBezTo>
                  <a:cubicBezTo>
                    <a:pt x="35762" y="31998"/>
                    <a:pt x="35837" y="31923"/>
                    <a:pt x="35913" y="31771"/>
                  </a:cubicBezTo>
                  <a:cubicBezTo>
                    <a:pt x="35951" y="31620"/>
                    <a:pt x="35989" y="31374"/>
                    <a:pt x="36027" y="31034"/>
                  </a:cubicBezTo>
                  <a:cubicBezTo>
                    <a:pt x="36027" y="30655"/>
                    <a:pt x="36045" y="30314"/>
                    <a:pt x="36083" y="30013"/>
                  </a:cubicBezTo>
                  <a:cubicBezTo>
                    <a:pt x="36121" y="29672"/>
                    <a:pt x="36140" y="29218"/>
                    <a:pt x="36140" y="28650"/>
                  </a:cubicBezTo>
                  <a:cubicBezTo>
                    <a:pt x="36140" y="28083"/>
                    <a:pt x="36140" y="27649"/>
                    <a:pt x="36140" y="27346"/>
                  </a:cubicBezTo>
                  <a:cubicBezTo>
                    <a:pt x="36140" y="27006"/>
                    <a:pt x="36140" y="26532"/>
                    <a:pt x="36140" y="25928"/>
                  </a:cubicBezTo>
                  <a:cubicBezTo>
                    <a:pt x="36140" y="24415"/>
                    <a:pt x="35838" y="22712"/>
                    <a:pt x="35232" y="20822"/>
                  </a:cubicBezTo>
                  <a:close/>
                </a:path>
              </a:pathLst>
            </a:custGeom>
            <a:solidFill>
              <a:srgbClr val="000000"/>
            </a:solidFill>
            <a:ln w="1210"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87EBE4B1-00F9-C9B8-13C3-1D51CFF2D78C}"/>
                </a:ext>
              </a:extLst>
            </p:cNvPr>
            <p:cNvSpPr/>
            <p:nvPr/>
          </p:nvSpPr>
          <p:spPr>
            <a:xfrm>
              <a:off x="285325" y="2996450"/>
              <a:ext cx="55957" cy="34233"/>
            </a:xfrm>
            <a:custGeom>
              <a:avLst/>
              <a:gdLst>
                <a:gd name="connsiteX0" fmla="*/ 28157 w 55957"/>
                <a:gd name="connsiteY0" fmla="*/ 34234 h 34233"/>
                <a:gd name="connsiteX1" fmla="*/ 9690 w 55957"/>
                <a:gd name="connsiteY1" fmla="*/ 31215 h 34233"/>
                <a:gd name="connsiteX2" fmla="*/ 0 w 55957"/>
                <a:gd name="connsiteY2" fmla="*/ 17077 h 34233"/>
                <a:gd name="connsiteX3" fmla="*/ 596 w 55957"/>
                <a:gd name="connsiteY3" fmla="*/ 12788 h 34233"/>
                <a:gd name="connsiteX4" fmla="*/ 3336 w 55957"/>
                <a:gd name="connsiteY4" fmla="*/ 7784 h 34233"/>
                <a:gd name="connsiteX5" fmla="*/ 9095 w 55957"/>
                <a:gd name="connsiteY5" fmla="*/ 3257 h 34233"/>
                <a:gd name="connsiteX6" fmla="*/ 28157 w 55957"/>
                <a:gd name="connsiteY6" fmla="*/ 0 h 34233"/>
                <a:gd name="connsiteX7" fmla="*/ 46506 w 55957"/>
                <a:gd name="connsiteY7" fmla="*/ 3018 h 34233"/>
                <a:gd name="connsiteX8" fmla="*/ 55958 w 55957"/>
                <a:gd name="connsiteY8" fmla="*/ 17157 h 34233"/>
                <a:gd name="connsiteX9" fmla="*/ 54091 w 55957"/>
                <a:gd name="connsiteY9" fmla="*/ 24543 h 34233"/>
                <a:gd name="connsiteX10" fmla="*/ 47736 w 55957"/>
                <a:gd name="connsiteY10" fmla="*/ 30580 h 34233"/>
                <a:gd name="connsiteX11" fmla="*/ 28157 w 55957"/>
                <a:gd name="connsiteY11" fmla="*/ 34234 h 34233"/>
                <a:gd name="connsiteX12" fmla="*/ 27164 w 55957"/>
                <a:gd name="connsiteY12" fmla="*/ 27482 h 34233"/>
                <a:gd name="connsiteX13" fmla="*/ 44321 w 55957"/>
                <a:gd name="connsiteY13" fmla="*/ 26608 h 34233"/>
                <a:gd name="connsiteX14" fmla="*/ 51906 w 55957"/>
                <a:gd name="connsiteY14" fmla="*/ 22914 h 34233"/>
                <a:gd name="connsiteX15" fmla="*/ 54170 w 55957"/>
                <a:gd name="connsiteY15" fmla="*/ 17157 h 34233"/>
                <a:gd name="connsiteX16" fmla="*/ 51748 w 55957"/>
                <a:gd name="connsiteY16" fmla="*/ 11199 h 34233"/>
                <a:gd name="connsiteX17" fmla="*/ 44004 w 55957"/>
                <a:gd name="connsiteY17" fmla="*/ 7625 h 34233"/>
                <a:gd name="connsiteX18" fmla="*/ 27164 w 55957"/>
                <a:gd name="connsiteY18" fmla="*/ 6751 h 34233"/>
                <a:gd name="connsiteX19" fmla="*/ 11319 w 55957"/>
                <a:gd name="connsiteY19" fmla="*/ 7545 h 34233"/>
                <a:gd name="connsiteX20" fmla="*/ 3932 w 55957"/>
                <a:gd name="connsiteY20" fmla="*/ 11477 h 34233"/>
                <a:gd name="connsiteX21" fmla="*/ 1787 w 55957"/>
                <a:gd name="connsiteY21" fmla="*/ 17157 h 34233"/>
                <a:gd name="connsiteX22" fmla="*/ 2105 w 55957"/>
                <a:gd name="connsiteY22" fmla="*/ 19380 h 34233"/>
                <a:gd name="connsiteX23" fmla="*/ 3336 w 55957"/>
                <a:gd name="connsiteY23" fmla="*/ 22121 h 34233"/>
                <a:gd name="connsiteX24" fmla="*/ 6513 w 55957"/>
                <a:gd name="connsiteY24" fmla="*/ 25019 h 34233"/>
                <a:gd name="connsiteX25" fmla="*/ 12192 w 55957"/>
                <a:gd name="connsiteY25" fmla="*/ 26847 h 34233"/>
                <a:gd name="connsiteX26" fmla="*/ 27164 w 55957"/>
                <a:gd name="connsiteY26" fmla="*/ 27482 h 3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957" h="34233">
                  <a:moveTo>
                    <a:pt x="28157" y="34234"/>
                  </a:moveTo>
                  <a:cubicBezTo>
                    <a:pt x="20188" y="34234"/>
                    <a:pt x="14033" y="33227"/>
                    <a:pt x="9690" y="31215"/>
                  </a:cubicBezTo>
                  <a:cubicBezTo>
                    <a:pt x="3230" y="28409"/>
                    <a:pt x="0" y="23696"/>
                    <a:pt x="0" y="17077"/>
                  </a:cubicBezTo>
                  <a:cubicBezTo>
                    <a:pt x="0" y="15673"/>
                    <a:pt x="199" y="14244"/>
                    <a:pt x="596" y="12788"/>
                  </a:cubicBezTo>
                  <a:cubicBezTo>
                    <a:pt x="966" y="11305"/>
                    <a:pt x="1880" y="9637"/>
                    <a:pt x="3336" y="7784"/>
                  </a:cubicBezTo>
                  <a:cubicBezTo>
                    <a:pt x="4792" y="5904"/>
                    <a:pt x="6712" y="4395"/>
                    <a:pt x="9095" y="3257"/>
                  </a:cubicBezTo>
                  <a:cubicBezTo>
                    <a:pt x="13702" y="1085"/>
                    <a:pt x="20056" y="0"/>
                    <a:pt x="28157" y="0"/>
                  </a:cubicBezTo>
                  <a:cubicBezTo>
                    <a:pt x="36075" y="0"/>
                    <a:pt x="42191" y="1007"/>
                    <a:pt x="46506" y="3018"/>
                  </a:cubicBezTo>
                  <a:cubicBezTo>
                    <a:pt x="52807" y="5958"/>
                    <a:pt x="55958" y="10670"/>
                    <a:pt x="55958" y="17157"/>
                  </a:cubicBezTo>
                  <a:cubicBezTo>
                    <a:pt x="55958" y="19592"/>
                    <a:pt x="55335" y="22055"/>
                    <a:pt x="54091" y="24543"/>
                  </a:cubicBezTo>
                  <a:cubicBezTo>
                    <a:pt x="52847" y="27006"/>
                    <a:pt x="50729" y="29017"/>
                    <a:pt x="47736" y="30580"/>
                  </a:cubicBezTo>
                  <a:cubicBezTo>
                    <a:pt x="43261" y="33015"/>
                    <a:pt x="36736" y="34234"/>
                    <a:pt x="28157" y="34234"/>
                  </a:cubicBezTo>
                  <a:moveTo>
                    <a:pt x="27164" y="27482"/>
                  </a:moveTo>
                  <a:cubicBezTo>
                    <a:pt x="35345" y="27482"/>
                    <a:pt x="41064" y="27191"/>
                    <a:pt x="44321" y="26608"/>
                  </a:cubicBezTo>
                  <a:cubicBezTo>
                    <a:pt x="47842" y="25946"/>
                    <a:pt x="50371" y="24715"/>
                    <a:pt x="51906" y="22914"/>
                  </a:cubicBezTo>
                  <a:cubicBezTo>
                    <a:pt x="53415" y="21088"/>
                    <a:pt x="54170" y="19168"/>
                    <a:pt x="54170" y="17157"/>
                  </a:cubicBezTo>
                  <a:cubicBezTo>
                    <a:pt x="54170" y="14985"/>
                    <a:pt x="53362" y="13000"/>
                    <a:pt x="51748" y="11199"/>
                  </a:cubicBezTo>
                  <a:cubicBezTo>
                    <a:pt x="50107" y="9372"/>
                    <a:pt x="47524" y="8181"/>
                    <a:pt x="44004" y="7625"/>
                  </a:cubicBezTo>
                  <a:cubicBezTo>
                    <a:pt x="40535" y="7016"/>
                    <a:pt x="34922" y="6725"/>
                    <a:pt x="27164" y="6751"/>
                  </a:cubicBezTo>
                  <a:cubicBezTo>
                    <a:pt x="19619" y="6751"/>
                    <a:pt x="14337" y="7016"/>
                    <a:pt x="11319" y="7545"/>
                  </a:cubicBezTo>
                  <a:cubicBezTo>
                    <a:pt x="7797" y="8261"/>
                    <a:pt x="5335" y="9572"/>
                    <a:pt x="3932" y="11477"/>
                  </a:cubicBezTo>
                  <a:cubicBezTo>
                    <a:pt x="2502" y="13358"/>
                    <a:pt x="1787" y="15250"/>
                    <a:pt x="1787" y="17157"/>
                  </a:cubicBezTo>
                  <a:cubicBezTo>
                    <a:pt x="1787" y="17871"/>
                    <a:pt x="1893" y="18613"/>
                    <a:pt x="2105" y="19380"/>
                  </a:cubicBezTo>
                  <a:cubicBezTo>
                    <a:pt x="2317" y="20122"/>
                    <a:pt x="2727" y="21035"/>
                    <a:pt x="3336" y="22121"/>
                  </a:cubicBezTo>
                  <a:cubicBezTo>
                    <a:pt x="3945" y="23206"/>
                    <a:pt x="5004" y="24173"/>
                    <a:pt x="6513" y="25019"/>
                  </a:cubicBezTo>
                  <a:cubicBezTo>
                    <a:pt x="8022" y="25840"/>
                    <a:pt x="9915" y="26450"/>
                    <a:pt x="12192" y="26847"/>
                  </a:cubicBezTo>
                  <a:cubicBezTo>
                    <a:pt x="15131" y="27270"/>
                    <a:pt x="20122" y="27482"/>
                    <a:pt x="27164" y="27482"/>
                  </a:cubicBezTo>
                  <a:close/>
                </a:path>
              </a:pathLst>
            </a:custGeom>
            <a:solidFill>
              <a:srgbClr val="000000"/>
            </a:solidFill>
            <a:ln w="1210"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7F009FCE-0EBE-51D5-67A1-73A545C550C3}"/>
                </a:ext>
              </a:extLst>
            </p:cNvPr>
            <p:cNvSpPr/>
            <p:nvPr/>
          </p:nvSpPr>
          <p:spPr>
            <a:xfrm>
              <a:off x="178299" y="2934095"/>
              <a:ext cx="163348" cy="37886"/>
            </a:xfrm>
            <a:custGeom>
              <a:avLst/>
              <a:gdLst>
                <a:gd name="connsiteX0" fmla="*/ 161754 w 163348"/>
                <a:gd name="connsiteY0" fmla="*/ 37886 h 37886"/>
                <a:gd name="connsiteX1" fmla="*/ 158962 w 163348"/>
                <a:gd name="connsiteY1" fmla="*/ 35813 h 37886"/>
                <a:gd name="connsiteX2" fmla="*/ 81675 w 163348"/>
                <a:gd name="connsiteY2" fmla="*/ 9492 h 37886"/>
                <a:gd name="connsiteX3" fmla="*/ 5424 w 163348"/>
                <a:gd name="connsiteY3" fmla="*/ 34776 h 37886"/>
                <a:gd name="connsiteX4" fmla="*/ 1595 w 163348"/>
                <a:gd name="connsiteY4" fmla="*/ 37886 h 37886"/>
                <a:gd name="connsiteX5" fmla="*/ 0 w 163348"/>
                <a:gd name="connsiteY5" fmla="*/ 36291 h 37886"/>
                <a:gd name="connsiteX6" fmla="*/ 3270 w 163348"/>
                <a:gd name="connsiteY6" fmla="*/ 31266 h 37886"/>
                <a:gd name="connsiteX7" fmla="*/ 14038 w 163348"/>
                <a:gd name="connsiteY7" fmla="*/ 21296 h 37886"/>
                <a:gd name="connsiteX8" fmla="*/ 30708 w 163348"/>
                <a:gd name="connsiteY8" fmla="*/ 10768 h 37886"/>
                <a:gd name="connsiteX9" fmla="*/ 81675 w 163348"/>
                <a:gd name="connsiteY9" fmla="*/ 0 h 37886"/>
                <a:gd name="connsiteX10" fmla="*/ 131526 w 163348"/>
                <a:gd name="connsiteY10" fmla="*/ 10288 h 37886"/>
                <a:gd name="connsiteX11" fmla="*/ 148674 w 163348"/>
                <a:gd name="connsiteY11" fmla="*/ 20818 h 37886"/>
                <a:gd name="connsiteX12" fmla="*/ 159920 w 163348"/>
                <a:gd name="connsiteY12" fmla="*/ 31027 h 37886"/>
                <a:gd name="connsiteX13" fmla="*/ 163349 w 163348"/>
                <a:gd name="connsiteY13" fmla="*/ 36291 h 37886"/>
                <a:gd name="connsiteX14" fmla="*/ 161754 w 163348"/>
                <a:gd name="connsiteY14" fmla="*/ 37886 h 3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348" h="37886">
                  <a:moveTo>
                    <a:pt x="161754" y="37886"/>
                  </a:moveTo>
                  <a:cubicBezTo>
                    <a:pt x="161222" y="37886"/>
                    <a:pt x="160292" y="37195"/>
                    <a:pt x="158962" y="35813"/>
                  </a:cubicBezTo>
                  <a:cubicBezTo>
                    <a:pt x="141096" y="18265"/>
                    <a:pt x="115333" y="9492"/>
                    <a:pt x="81675" y="9492"/>
                  </a:cubicBezTo>
                  <a:cubicBezTo>
                    <a:pt x="47909" y="9492"/>
                    <a:pt x="22492" y="17920"/>
                    <a:pt x="5424" y="34776"/>
                  </a:cubicBezTo>
                  <a:cubicBezTo>
                    <a:pt x="3456" y="36850"/>
                    <a:pt x="2180" y="37886"/>
                    <a:pt x="1595" y="37886"/>
                  </a:cubicBezTo>
                  <a:cubicBezTo>
                    <a:pt x="532" y="37886"/>
                    <a:pt x="0" y="37355"/>
                    <a:pt x="0" y="36291"/>
                  </a:cubicBezTo>
                  <a:cubicBezTo>
                    <a:pt x="0" y="35546"/>
                    <a:pt x="1090" y="33871"/>
                    <a:pt x="3270" y="31266"/>
                  </a:cubicBezTo>
                  <a:cubicBezTo>
                    <a:pt x="5450" y="28608"/>
                    <a:pt x="9039" y="25285"/>
                    <a:pt x="14038" y="21296"/>
                  </a:cubicBezTo>
                  <a:cubicBezTo>
                    <a:pt x="19036" y="17255"/>
                    <a:pt x="24593" y="13746"/>
                    <a:pt x="30708" y="10768"/>
                  </a:cubicBezTo>
                  <a:cubicBezTo>
                    <a:pt x="45543" y="3590"/>
                    <a:pt x="62532" y="0"/>
                    <a:pt x="81675" y="0"/>
                  </a:cubicBezTo>
                  <a:cubicBezTo>
                    <a:pt x="100073" y="0"/>
                    <a:pt x="116690" y="3430"/>
                    <a:pt x="131526" y="10288"/>
                  </a:cubicBezTo>
                  <a:cubicBezTo>
                    <a:pt x="137747" y="13213"/>
                    <a:pt x="143462" y="16723"/>
                    <a:pt x="148674" y="20818"/>
                  </a:cubicBezTo>
                  <a:cubicBezTo>
                    <a:pt x="153885" y="24913"/>
                    <a:pt x="157634" y="28315"/>
                    <a:pt x="159920" y="31027"/>
                  </a:cubicBezTo>
                  <a:cubicBezTo>
                    <a:pt x="162206" y="33738"/>
                    <a:pt x="163349" y="35493"/>
                    <a:pt x="163349" y="36291"/>
                  </a:cubicBezTo>
                  <a:cubicBezTo>
                    <a:pt x="163349" y="37355"/>
                    <a:pt x="162817" y="37886"/>
                    <a:pt x="161754" y="37886"/>
                  </a:cubicBezTo>
                  <a:close/>
                </a:path>
              </a:pathLst>
            </a:custGeom>
            <a:solidFill>
              <a:srgbClr val="000000"/>
            </a:solidFill>
            <a:ln w="1210" cap="flat">
              <a:noFill/>
              <a:prstDash val="solid"/>
              <a:miter/>
            </a:ln>
          </p:spPr>
          <p:txBody>
            <a:bodyPr rtlCol="0" anchor="ctr"/>
            <a:lstStyle/>
            <a:p>
              <a:endParaRPr lang="en-DE"/>
            </a:p>
          </p:txBody>
        </p:sp>
      </p:grpSp>
      <p:grpSp>
        <p:nvGrpSpPr>
          <p:cNvPr id="405" name="Group 404">
            <a:extLst>
              <a:ext uri="{FF2B5EF4-FFF2-40B4-BE49-F238E27FC236}">
                <a16:creationId xmlns:a16="http://schemas.microsoft.com/office/drawing/2014/main" id="{0E05B3F5-5847-AA93-3CE7-5899887BDE25}"/>
              </a:ext>
            </a:extLst>
          </p:cNvPr>
          <p:cNvGrpSpPr/>
          <p:nvPr/>
        </p:nvGrpSpPr>
        <p:grpSpPr>
          <a:xfrm>
            <a:off x="694677" y="2475689"/>
            <a:ext cx="2198878" cy="1482742"/>
            <a:chOff x="694677" y="2342313"/>
            <a:chExt cx="2198878" cy="1482742"/>
          </a:xfrm>
        </p:grpSpPr>
        <p:sp>
          <p:nvSpPr>
            <p:cNvPr id="71" name="Freeform 70">
              <a:extLst>
                <a:ext uri="{FF2B5EF4-FFF2-40B4-BE49-F238E27FC236}">
                  <a16:creationId xmlns:a16="http://schemas.microsoft.com/office/drawing/2014/main" id="{3E548E05-28D1-BC17-7343-5752FB41FD1E}"/>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6701E6A5-6286-AAB1-60FE-506EEA5C8347}"/>
                </a:ext>
              </a:extLst>
            </p:cNvPr>
            <p:cNvSpPr/>
            <p:nvPr/>
          </p:nvSpPr>
          <p:spPr>
            <a:xfrm>
              <a:off x="694677"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3BF8DE47-28BA-D2FA-4D86-4FD00DA2BF37}"/>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0FE4C01F-117E-B88F-5EA4-54C6A099C3AC}"/>
                </a:ext>
              </a:extLst>
            </p:cNvPr>
            <p:cNvSpPr/>
            <p:nvPr/>
          </p:nvSpPr>
          <p:spPr>
            <a:xfrm>
              <a:off x="714487"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01238C43-4873-7129-3179-FC510852567B}"/>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16145821-5D3E-593C-339A-C07C5A054B98}"/>
                </a:ext>
              </a:extLst>
            </p:cNvPr>
            <p:cNvSpPr/>
            <p:nvPr/>
          </p:nvSpPr>
          <p:spPr>
            <a:xfrm>
              <a:off x="734297"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77" name="Freeform 76">
              <a:extLst>
                <a:ext uri="{FF2B5EF4-FFF2-40B4-BE49-F238E27FC236}">
                  <a16:creationId xmlns:a16="http://schemas.microsoft.com/office/drawing/2014/main" id="{347CBAD6-240F-6C3E-A444-CAA574DB2F62}"/>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3DF1F78-09E0-6BA0-B1CE-2194877D9FB0}"/>
                </a:ext>
              </a:extLst>
            </p:cNvPr>
            <p:cNvSpPr/>
            <p:nvPr/>
          </p:nvSpPr>
          <p:spPr>
            <a:xfrm>
              <a:off x="75410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79" name="Freeform 78">
              <a:extLst>
                <a:ext uri="{FF2B5EF4-FFF2-40B4-BE49-F238E27FC236}">
                  <a16:creationId xmlns:a16="http://schemas.microsoft.com/office/drawing/2014/main" id="{EB37C01A-12C3-B7C0-BCDC-9B2C2C208957}"/>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0" name="Freeform 79">
              <a:extLst>
                <a:ext uri="{FF2B5EF4-FFF2-40B4-BE49-F238E27FC236}">
                  <a16:creationId xmlns:a16="http://schemas.microsoft.com/office/drawing/2014/main" id="{613DA643-0785-0963-201B-F7F6798D7EF8}"/>
                </a:ext>
              </a:extLst>
            </p:cNvPr>
            <p:cNvSpPr/>
            <p:nvPr/>
          </p:nvSpPr>
          <p:spPr>
            <a:xfrm>
              <a:off x="77391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1" name="Freeform 80">
              <a:extLst>
                <a:ext uri="{FF2B5EF4-FFF2-40B4-BE49-F238E27FC236}">
                  <a16:creationId xmlns:a16="http://schemas.microsoft.com/office/drawing/2014/main" id="{AEE1D0D3-6DCC-226D-F40C-6E5B947C9B52}"/>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58631B90-89D9-D437-7F52-EAFFD338C15B}"/>
                </a:ext>
              </a:extLst>
            </p:cNvPr>
            <p:cNvSpPr/>
            <p:nvPr/>
          </p:nvSpPr>
          <p:spPr>
            <a:xfrm>
              <a:off x="793726"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3" name="Freeform 82">
              <a:extLst>
                <a:ext uri="{FF2B5EF4-FFF2-40B4-BE49-F238E27FC236}">
                  <a16:creationId xmlns:a16="http://schemas.microsoft.com/office/drawing/2014/main" id="{84AED74C-C6F6-7906-C469-045F41769B7A}"/>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19810 w 19810"/>
                <a:gd name="connsiteY3" fmla="*/ 0 h 1211"/>
                <a:gd name="connsiteX4" fmla="*/ 0 w 19810"/>
                <a:gd name="connsiteY4" fmla="*/ 0 h 1211"/>
                <a:gd name="connsiteX5" fmla="*/ 0 w 19810"/>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11">
                  <a:moveTo>
                    <a:pt x="0" y="0"/>
                  </a:moveTo>
                  <a:lnTo>
                    <a:pt x="0" y="0"/>
                  </a:lnTo>
                  <a:lnTo>
                    <a:pt x="19810" y="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E12FC896-D5A6-56CA-03F9-B7503E5BD9AC}"/>
                </a:ext>
              </a:extLst>
            </p:cNvPr>
            <p:cNvSpPr/>
            <p:nvPr/>
          </p:nvSpPr>
          <p:spPr>
            <a:xfrm>
              <a:off x="813536" y="3822633"/>
              <a:ext cx="19810" cy="1211"/>
            </a:xfrm>
            <a:custGeom>
              <a:avLst/>
              <a:gdLst>
                <a:gd name="connsiteX0" fmla="*/ 0 w 19810"/>
                <a:gd name="connsiteY0" fmla="*/ 0 h 1211"/>
                <a:gd name="connsiteX1" fmla="*/ 0 w 19810"/>
                <a:gd name="connsiteY1" fmla="*/ 0 h 1211"/>
                <a:gd name="connsiteX2" fmla="*/ 19810 w 19810"/>
                <a:gd name="connsiteY2" fmla="*/ 0 h 1211"/>
                <a:gd name="connsiteX3" fmla="*/ 0 w 19810"/>
                <a:gd name="connsiteY3" fmla="*/ 0 h 1211"/>
              </a:gdLst>
              <a:ahLst/>
              <a:cxnLst>
                <a:cxn ang="0">
                  <a:pos x="connsiteX0" y="connsiteY0"/>
                </a:cxn>
                <a:cxn ang="0">
                  <a:pos x="connsiteX1" y="connsiteY1"/>
                </a:cxn>
                <a:cxn ang="0">
                  <a:pos x="connsiteX2" y="connsiteY2"/>
                </a:cxn>
                <a:cxn ang="0">
                  <a:pos x="connsiteX3" y="connsiteY3"/>
                </a:cxn>
              </a:cxnLst>
              <a:rect l="l" t="t" r="r" b="b"/>
              <a:pathLst>
                <a:path w="19810" h="1211">
                  <a:moveTo>
                    <a:pt x="0" y="0"/>
                  </a:moveTo>
                  <a:lnTo>
                    <a:pt x="0" y="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5" name="Freeform 84">
              <a:extLst>
                <a:ext uri="{FF2B5EF4-FFF2-40B4-BE49-F238E27FC236}">
                  <a16:creationId xmlns:a16="http://schemas.microsoft.com/office/drawing/2014/main" id="{A08774FB-BFD1-7E06-2F5F-AB83CD7B822C}"/>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 name="connsiteX5" fmla="*/ 0 w 19809"/>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11">
                  <a:moveTo>
                    <a:pt x="0" y="0"/>
                  </a:moveTo>
                  <a:lnTo>
                    <a:pt x="0" y="412"/>
                  </a:lnTo>
                  <a:lnTo>
                    <a:pt x="19809" y="41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B1640699-E5B4-5D23-7E24-2ED1AD4BEB75}"/>
                </a:ext>
              </a:extLst>
            </p:cNvPr>
            <p:cNvSpPr/>
            <p:nvPr/>
          </p:nvSpPr>
          <p:spPr>
            <a:xfrm>
              <a:off x="833346" y="3822222"/>
              <a:ext cx="19809" cy="411"/>
            </a:xfrm>
            <a:custGeom>
              <a:avLst/>
              <a:gdLst>
                <a:gd name="connsiteX0" fmla="*/ 0 w 19809"/>
                <a:gd name="connsiteY0" fmla="*/ 0 h 411"/>
                <a:gd name="connsiteX1" fmla="*/ 0 w 19809"/>
                <a:gd name="connsiteY1" fmla="*/ 412 h 411"/>
                <a:gd name="connsiteX2" fmla="*/ 19809 w 19809"/>
                <a:gd name="connsiteY2" fmla="*/ 412 h 411"/>
                <a:gd name="connsiteX3" fmla="*/ 19809 w 19809"/>
                <a:gd name="connsiteY3" fmla="*/ 0 h 411"/>
                <a:gd name="connsiteX4" fmla="*/ 0 w 19809"/>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11">
                  <a:moveTo>
                    <a:pt x="0" y="0"/>
                  </a:moveTo>
                  <a:lnTo>
                    <a:pt x="0" y="412"/>
                  </a:lnTo>
                  <a:lnTo>
                    <a:pt x="19809" y="41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87" name="Freeform 86">
              <a:extLst>
                <a:ext uri="{FF2B5EF4-FFF2-40B4-BE49-F238E27FC236}">
                  <a16:creationId xmlns:a16="http://schemas.microsoft.com/office/drawing/2014/main" id="{7F8E747B-7CEE-86FA-C124-2EEBDF0C2BFC}"/>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CEB59BE7-D152-0058-7F52-B69A9EA50FEB}"/>
                </a:ext>
              </a:extLst>
            </p:cNvPr>
            <p:cNvSpPr/>
            <p:nvPr/>
          </p:nvSpPr>
          <p:spPr>
            <a:xfrm>
              <a:off x="853155"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89" name="Freeform 88">
              <a:extLst>
                <a:ext uri="{FF2B5EF4-FFF2-40B4-BE49-F238E27FC236}">
                  <a16:creationId xmlns:a16="http://schemas.microsoft.com/office/drawing/2014/main" id="{4792119A-CB93-6273-66DE-8D68B89A81D0}"/>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3656BDDB-D681-B9C7-EA37-CD69AD011985}"/>
                </a:ext>
              </a:extLst>
            </p:cNvPr>
            <p:cNvSpPr/>
            <p:nvPr/>
          </p:nvSpPr>
          <p:spPr>
            <a:xfrm>
              <a:off x="87296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1" name="Freeform 90">
              <a:extLst>
                <a:ext uri="{FF2B5EF4-FFF2-40B4-BE49-F238E27FC236}">
                  <a16:creationId xmlns:a16="http://schemas.microsoft.com/office/drawing/2014/main" id="{F3DA5536-4A08-4551-2C98-A706B6155C09}"/>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 name="Freeform 91">
              <a:extLst>
                <a:ext uri="{FF2B5EF4-FFF2-40B4-BE49-F238E27FC236}">
                  <a16:creationId xmlns:a16="http://schemas.microsoft.com/office/drawing/2014/main" id="{0DF6E794-748E-C1D1-3CD9-E7136099B1FF}"/>
                </a:ext>
              </a:extLst>
            </p:cNvPr>
            <p:cNvSpPr/>
            <p:nvPr/>
          </p:nvSpPr>
          <p:spPr>
            <a:xfrm>
              <a:off x="89277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3" name="Freeform 92">
              <a:extLst>
                <a:ext uri="{FF2B5EF4-FFF2-40B4-BE49-F238E27FC236}">
                  <a16:creationId xmlns:a16="http://schemas.microsoft.com/office/drawing/2014/main" id="{E50E4055-E4B6-0CAA-EB9D-E0A299DBE8B9}"/>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19809 w 19809"/>
                <a:gd name="connsiteY3" fmla="*/ 0 h 1211"/>
                <a:gd name="connsiteX4" fmla="*/ 0 w 19809"/>
                <a:gd name="connsiteY4" fmla="*/ 0 h 1211"/>
                <a:gd name="connsiteX5" fmla="*/ 0 w 19809"/>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11">
                  <a:moveTo>
                    <a:pt x="0" y="0"/>
                  </a:moveTo>
                  <a:lnTo>
                    <a:pt x="0" y="0"/>
                  </a:lnTo>
                  <a:lnTo>
                    <a:pt x="19809" y="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 name="Freeform 93">
              <a:extLst>
                <a:ext uri="{FF2B5EF4-FFF2-40B4-BE49-F238E27FC236}">
                  <a16:creationId xmlns:a16="http://schemas.microsoft.com/office/drawing/2014/main" id="{161330AD-3D5C-E81F-8307-D3B267F4ED80}"/>
                </a:ext>
              </a:extLst>
            </p:cNvPr>
            <p:cNvSpPr/>
            <p:nvPr/>
          </p:nvSpPr>
          <p:spPr>
            <a:xfrm>
              <a:off x="912585" y="3822633"/>
              <a:ext cx="19809" cy="1211"/>
            </a:xfrm>
            <a:custGeom>
              <a:avLst/>
              <a:gdLst>
                <a:gd name="connsiteX0" fmla="*/ 0 w 19809"/>
                <a:gd name="connsiteY0" fmla="*/ 0 h 1211"/>
                <a:gd name="connsiteX1" fmla="*/ 0 w 19809"/>
                <a:gd name="connsiteY1" fmla="*/ 0 h 1211"/>
                <a:gd name="connsiteX2" fmla="*/ 19809 w 19809"/>
                <a:gd name="connsiteY2" fmla="*/ 0 h 1211"/>
                <a:gd name="connsiteX3" fmla="*/ 0 w 19809"/>
                <a:gd name="connsiteY3" fmla="*/ 0 h 1211"/>
              </a:gdLst>
              <a:ahLst/>
              <a:cxnLst>
                <a:cxn ang="0">
                  <a:pos x="connsiteX0" y="connsiteY0"/>
                </a:cxn>
                <a:cxn ang="0">
                  <a:pos x="connsiteX1" y="connsiteY1"/>
                </a:cxn>
                <a:cxn ang="0">
                  <a:pos x="connsiteX2" y="connsiteY2"/>
                </a:cxn>
                <a:cxn ang="0">
                  <a:pos x="connsiteX3" y="connsiteY3"/>
                </a:cxn>
              </a:cxnLst>
              <a:rect l="l" t="t" r="r" b="b"/>
              <a:pathLst>
                <a:path w="19809" h="1211">
                  <a:moveTo>
                    <a:pt x="0" y="0"/>
                  </a:moveTo>
                  <a:lnTo>
                    <a:pt x="0" y="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95" name="Freeform 94">
              <a:extLst>
                <a:ext uri="{FF2B5EF4-FFF2-40B4-BE49-F238E27FC236}">
                  <a16:creationId xmlns:a16="http://schemas.microsoft.com/office/drawing/2014/main" id="{AE472B39-9F4E-C7E3-D5F2-2AB61F1F5E93}"/>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 name="Freeform 95">
              <a:extLst>
                <a:ext uri="{FF2B5EF4-FFF2-40B4-BE49-F238E27FC236}">
                  <a16:creationId xmlns:a16="http://schemas.microsoft.com/office/drawing/2014/main" id="{543041BD-C7C2-E767-8A3A-768EDBBEEE70}"/>
                </a:ext>
              </a:extLst>
            </p:cNvPr>
            <p:cNvSpPr/>
            <p:nvPr/>
          </p:nvSpPr>
          <p:spPr>
            <a:xfrm>
              <a:off x="93239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7" name="Freeform 96">
              <a:extLst>
                <a:ext uri="{FF2B5EF4-FFF2-40B4-BE49-F238E27FC236}">
                  <a16:creationId xmlns:a16="http://schemas.microsoft.com/office/drawing/2014/main" id="{F03F0D88-DD98-55A9-EE29-F13BF28A74CB}"/>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 name="connsiteX5" fmla="*/ 0 w 19810"/>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11">
                  <a:moveTo>
                    <a:pt x="0" y="0"/>
                  </a:moveTo>
                  <a:lnTo>
                    <a:pt x="0" y="412"/>
                  </a:lnTo>
                  <a:lnTo>
                    <a:pt x="19810" y="41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 name="Freeform 97">
              <a:extLst>
                <a:ext uri="{FF2B5EF4-FFF2-40B4-BE49-F238E27FC236}">
                  <a16:creationId xmlns:a16="http://schemas.microsoft.com/office/drawing/2014/main" id="{C49C58D4-9991-3598-BD30-0B3BB36F28B9}"/>
                </a:ext>
              </a:extLst>
            </p:cNvPr>
            <p:cNvSpPr/>
            <p:nvPr/>
          </p:nvSpPr>
          <p:spPr>
            <a:xfrm>
              <a:off x="952204" y="3822222"/>
              <a:ext cx="19810" cy="411"/>
            </a:xfrm>
            <a:custGeom>
              <a:avLst/>
              <a:gdLst>
                <a:gd name="connsiteX0" fmla="*/ 0 w 19810"/>
                <a:gd name="connsiteY0" fmla="*/ 0 h 411"/>
                <a:gd name="connsiteX1" fmla="*/ 0 w 19810"/>
                <a:gd name="connsiteY1" fmla="*/ 412 h 411"/>
                <a:gd name="connsiteX2" fmla="*/ 19810 w 19810"/>
                <a:gd name="connsiteY2" fmla="*/ 412 h 411"/>
                <a:gd name="connsiteX3" fmla="*/ 19810 w 19810"/>
                <a:gd name="connsiteY3" fmla="*/ 0 h 411"/>
                <a:gd name="connsiteX4" fmla="*/ 0 w 19810"/>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11">
                  <a:moveTo>
                    <a:pt x="0" y="0"/>
                  </a:moveTo>
                  <a:lnTo>
                    <a:pt x="0" y="412"/>
                  </a:lnTo>
                  <a:lnTo>
                    <a:pt x="19810" y="41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99" name="Freeform 98">
              <a:extLst>
                <a:ext uri="{FF2B5EF4-FFF2-40B4-BE49-F238E27FC236}">
                  <a16:creationId xmlns:a16="http://schemas.microsoft.com/office/drawing/2014/main" id="{A72257E2-5EED-D34D-D8F6-1CE4E4CE387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 name="connsiteX5" fmla="*/ 0 w 19809"/>
                <a:gd name="connsiteY5" fmla="*/ 0 h 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257">
                  <a:moveTo>
                    <a:pt x="0" y="0"/>
                  </a:moveTo>
                  <a:lnTo>
                    <a:pt x="0" y="3258"/>
                  </a:lnTo>
                  <a:lnTo>
                    <a:pt x="19809" y="3258"/>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 name="Freeform 99">
              <a:extLst>
                <a:ext uri="{FF2B5EF4-FFF2-40B4-BE49-F238E27FC236}">
                  <a16:creationId xmlns:a16="http://schemas.microsoft.com/office/drawing/2014/main" id="{C30CA903-95A3-4F9E-099B-0EA44000E664}"/>
                </a:ext>
              </a:extLst>
            </p:cNvPr>
            <p:cNvSpPr/>
            <p:nvPr/>
          </p:nvSpPr>
          <p:spPr>
            <a:xfrm>
              <a:off x="972014" y="3819376"/>
              <a:ext cx="19809" cy="3257"/>
            </a:xfrm>
            <a:custGeom>
              <a:avLst/>
              <a:gdLst>
                <a:gd name="connsiteX0" fmla="*/ 0 w 19809"/>
                <a:gd name="connsiteY0" fmla="*/ 0 h 3257"/>
                <a:gd name="connsiteX1" fmla="*/ 0 w 19809"/>
                <a:gd name="connsiteY1" fmla="*/ 3258 h 3257"/>
                <a:gd name="connsiteX2" fmla="*/ 19809 w 19809"/>
                <a:gd name="connsiteY2" fmla="*/ 3258 h 3257"/>
                <a:gd name="connsiteX3" fmla="*/ 19809 w 19809"/>
                <a:gd name="connsiteY3" fmla="*/ 0 h 3257"/>
                <a:gd name="connsiteX4" fmla="*/ 0 w 19809"/>
                <a:gd name="connsiteY4" fmla="*/ 0 h 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257">
                  <a:moveTo>
                    <a:pt x="0" y="0"/>
                  </a:moveTo>
                  <a:lnTo>
                    <a:pt x="0" y="3258"/>
                  </a:lnTo>
                  <a:lnTo>
                    <a:pt x="19809" y="3258"/>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1" name="Freeform 100">
              <a:extLst>
                <a:ext uri="{FF2B5EF4-FFF2-40B4-BE49-F238E27FC236}">
                  <a16:creationId xmlns:a16="http://schemas.microsoft.com/office/drawing/2014/main" id="{49C91523-D536-8221-FA8D-59A868019CD1}"/>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 name="connsiteX5" fmla="*/ 0 w 19810"/>
                <a:gd name="connsiteY5" fmla="*/ 0 h 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858">
                  <a:moveTo>
                    <a:pt x="0" y="0"/>
                  </a:moveTo>
                  <a:lnTo>
                    <a:pt x="0" y="2858"/>
                  </a:lnTo>
                  <a:lnTo>
                    <a:pt x="19810" y="2858"/>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 name="Freeform 101">
              <a:extLst>
                <a:ext uri="{FF2B5EF4-FFF2-40B4-BE49-F238E27FC236}">
                  <a16:creationId xmlns:a16="http://schemas.microsoft.com/office/drawing/2014/main" id="{E48485B5-9E73-A52B-39B9-1361142F8309}"/>
                </a:ext>
              </a:extLst>
            </p:cNvPr>
            <p:cNvSpPr/>
            <p:nvPr/>
          </p:nvSpPr>
          <p:spPr>
            <a:xfrm>
              <a:off x="991823" y="3819775"/>
              <a:ext cx="19810" cy="2858"/>
            </a:xfrm>
            <a:custGeom>
              <a:avLst/>
              <a:gdLst>
                <a:gd name="connsiteX0" fmla="*/ 0 w 19810"/>
                <a:gd name="connsiteY0" fmla="*/ 0 h 2858"/>
                <a:gd name="connsiteX1" fmla="*/ 0 w 19810"/>
                <a:gd name="connsiteY1" fmla="*/ 2858 h 2858"/>
                <a:gd name="connsiteX2" fmla="*/ 19810 w 19810"/>
                <a:gd name="connsiteY2" fmla="*/ 2858 h 2858"/>
                <a:gd name="connsiteX3" fmla="*/ 19810 w 19810"/>
                <a:gd name="connsiteY3" fmla="*/ 0 h 2858"/>
                <a:gd name="connsiteX4" fmla="*/ 0 w 19810"/>
                <a:gd name="connsiteY4" fmla="*/ 0 h 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858">
                  <a:moveTo>
                    <a:pt x="0" y="0"/>
                  </a:moveTo>
                  <a:lnTo>
                    <a:pt x="0" y="2858"/>
                  </a:lnTo>
                  <a:lnTo>
                    <a:pt x="19810" y="2858"/>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3" name="Freeform 102">
              <a:extLst>
                <a:ext uri="{FF2B5EF4-FFF2-40B4-BE49-F238E27FC236}">
                  <a16:creationId xmlns:a16="http://schemas.microsoft.com/office/drawing/2014/main" id="{8931F0B6-CEC6-091B-DC46-7A9906B2544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 name="connsiteX5" fmla="*/ 0 w 19809"/>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5704">
                  <a:moveTo>
                    <a:pt x="0" y="0"/>
                  </a:moveTo>
                  <a:lnTo>
                    <a:pt x="0" y="5704"/>
                  </a:lnTo>
                  <a:lnTo>
                    <a:pt x="19809" y="570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 name="Freeform 103">
              <a:extLst>
                <a:ext uri="{FF2B5EF4-FFF2-40B4-BE49-F238E27FC236}">
                  <a16:creationId xmlns:a16="http://schemas.microsoft.com/office/drawing/2014/main" id="{8AA13BC9-4D8D-20DF-818E-F86AEBA12AF1}"/>
                </a:ext>
              </a:extLst>
            </p:cNvPr>
            <p:cNvSpPr/>
            <p:nvPr/>
          </p:nvSpPr>
          <p:spPr>
            <a:xfrm>
              <a:off x="1011634" y="3816929"/>
              <a:ext cx="19809" cy="5704"/>
            </a:xfrm>
            <a:custGeom>
              <a:avLst/>
              <a:gdLst>
                <a:gd name="connsiteX0" fmla="*/ 0 w 19809"/>
                <a:gd name="connsiteY0" fmla="*/ 0 h 5704"/>
                <a:gd name="connsiteX1" fmla="*/ 0 w 19809"/>
                <a:gd name="connsiteY1" fmla="*/ 5704 h 5704"/>
                <a:gd name="connsiteX2" fmla="*/ 19809 w 19809"/>
                <a:gd name="connsiteY2" fmla="*/ 5704 h 5704"/>
                <a:gd name="connsiteX3" fmla="*/ 19809 w 19809"/>
                <a:gd name="connsiteY3" fmla="*/ 0 h 5704"/>
                <a:gd name="connsiteX4" fmla="*/ 0 w 19809"/>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5704">
                  <a:moveTo>
                    <a:pt x="0" y="0"/>
                  </a:moveTo>
                  <a:lnTo>
                    <a:pt x="0" y="5704"/>
                  </a:lnTo>
                  <a:lnTo>
                    <a:pt x="19809" y="570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5" name="Freeform 104">
              <a:extLst>
                <a:ext uri="{FF2B5EF4-FFF2-40B4-BE49-F238E27FC236}">
                  <a16:creationId xmlns:a16="http://schemas.microsoft.com/office/drawing/2014/main" id="{B25AF4FC-AB83-D98C-77B5-9364AC6E7CE8}"/>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 name="connsiteX5" fmla="*/ 0 w 19810"/>
                <a:gd name="connsiteY5" fmla="*/ 0 h 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81">
                  <a:moveTo>
                    <a:pt x="0" y="0"/>
                  </a:moveTo>
                  <a:lnTo>
                    <a:pt x="0" y="4481"/>
                  </a:lnTo>
                  <a:lnTo>
                    <a:pt x="19810" y="4481"/>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6" name="Freeform 105">
              <a:extLst>
                <a:ext uri="{FF2B5EF4-FFF2-40B4-BE49-F238E27FC236}">
                  <a16:creationId xmlns:a16="http://schemas.microsoft.com/office/drawing/2014/main" id="{0B57DF80-1AD4-B449-4F0E-D3A38A5F8D73}"/>
                </a:ext>
              </a:extLst>
            </p:cNvPr>
            <p:cNvSpPr/>
            <p:nvPr/>
          </p:nvSpPr>
          <p:spPr>
            <a:xfrm>
              <a:off x="1031443" y="3818152"/>
              <a:ext cx="19810" cy="4481"/>
            </a:xfrm>
            <a:custGeom>
              <a:avLst/>
              <a:gdLst>
                <a:gd name="connsiteX0" fmla="*/ 0 w 19810"/>
                <a:gd name="connsiteY0" fmla="*/ 0 h 4481"/>
                <a:gd name="connsiteX1" fmla="*/ 0 w 19810"/>
                <a:gd name="connsiteY1" fmla="*/ 4481 h 4481"/>
                <a:gd name="connsiteX2" fmla="*/ 19810 w 19810"/>
                <a:gd name="connsiteY2" fmla="*/ 4481 h 4481"/>
                <a:gd name="connsiteX3" fmla="*/ 19810 w 19810"/>
                <a:gd name="connsiteY3" fmla="*/ 0 h 4481"/>
                <a:gd name="connsiteX4" fmla="*/ 0 w 19810"/>
                <a:gd name="connsiteY4" fmla="*/ 0 h 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81">
                  <a:moveTo>
                    <a:pt x="0" y="0"/>
                  </a:moveTo>
                  <a:lnTo>
                    <a:pt x="0" y="4481"/>
                  </a:lnTo>
                  <a:lnTo>
                    <a:pt x="19810" y="4481"/>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07" name="Freeform 106">
              <a:extLst>
                <a:ext uri="{FF2B5EF4-FFF2-40B4-BE49-F238E27FC236}">
                  <a16:creationId xmlns:a16="http://schemas.microsoft.com/office/drawing/2014/main" id="{B63A641A-A821-64AC-8589-18DA5E5F68D9}"/>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 name="connsiteX5" fmla="*/ 0 w 1980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892">
                  <a:moveTo>
                    <a:pt x="0" y="0"/>
                  </a:moveTo>
                  <a:lnTo>
                    <a:pt x="0" y="4893"/>
                  </a:lnTo>
                  <a:lnTo>
                    <a:pt x="19809" y="489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8" name="Freeform 107">
              <a:extLst>
                <a:ext uri="{FF2B5EF4-FFF2-40B4-BE49-F238E27FC236}">
                  <a16:creationId xmlns:a16="http://schemas.microsoft.com/office/drawing/2014/main" id="{86D97D2A-629E-FA3C-7C65-ED0823E95971}"/>
                </a:ext>
              </a:extLst>
            </p:cNvPr>
            <p:cNvSpPr/>
            <p:nvPr/>
          </p:nvSpPr>
          <p:spPr>
            <a:xfrm>
              <a:off x="1051253" y="3817741"/>
              <a:ext cx="19809" cy="4892"/>
            </a:xfrm>
            <a:custGeom>
              <a:avLst/>
              <a:gdLst>
                <a:gd name="connsiteX0" fmla="*/ 0 w 19809"/>
                <a:gd name="connsiteY0" fmla="*/ 0 h 4892"/>
                <a:gd name="connsiteX1" fmla="*/ 0 w 19809"/>
                <a:gd name="connsiteY1" fmla="*/ 4893 h 4892"/>
                <a:gd name="connsiteX2" fmla="*/ 19809 w 19809"/>
                <a:gd name="connsiteY2" fmla="*/ 4893 h 4892"/>
                <a:gd name="connsiteX3" fmla="*/ 19809 w 19809"/>
                <a:gd name="connsiteY3" fmla="*/ 0 h 4892"/>
                <a:gd name="connsiteX4" fmla="*/ 0 w 1980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892">
                  <a:moveTo>
                    <a:pt x="0" y="0"/>
                  </a:moveTo>
                  <a:lnTo>
                    <a:pt x="0" y="4893"/>
                  </a:lnTo>
                  <a:lnTo>
                    <a:pt x="19809" y="489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09" name="Freeform 108">
              <a:extLst>
                <a:ext uri="{FF2B5EF4-FFF2-40B4-BE49-F238E27FC236}">
                  <a16:creationId xmlns:a16="http://schemas.microsoft.com/office/drawing/2014/main" id="{167DD69A-A801-FAB2-9B8F-5C8D6DA22DD5}"/>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 name="connsiteX5" fmla="*/ 0 w 19810"/>
                <a:gd name="connsiteY5" fmla="*/ 0 h 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9773">
                  <a:moveTo>
                    <a:pt x="0" y="0"/>
                  </a:moveTo>
                  <a:lnTo>
                    <a:pt x="0" y="9774"/>
                  </a:lnTo>
                  <a:lnTo>
                    <a:pt x="19810" y="9774"/>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0" name="Freeform 109">
              <a:extLst>
                <a:ext uri="{FF2B5EF4-FFF2-40B4-BE49-F238E27FC236}">
                  <a16:creationId xmlns:a16="http://schemas.microsoft.com/office/drawing/2014/main" id="{D8D72CE1-988C-3691-A41A-AFB1E342CB9D}"/>
                </a:ext>
              </a:extLst>
            </p:cNvPr>
            <p:cNvSpPr/>
            <p:nvPr/>
          </p:nvSpPr>
          <p:spPr>
            <a:xfrm>
              <a:off x="1071062" y="3812860"/>
              <a:ext cx="19810" cy="9773"/>
            </a:xfrm>
            <a:custGeom>
              <a:avLst/>
              <a:gdLst>
                <a:gd name="connsiteX0" fmla="*/ 0 w 19810"/>
                <a:gd name="connsiteY0" fmla="*/ 0 h 9773"/>
                <a:gd name="connsiteX1" fmla="*/ 0 w 19810"/>
                <a:gd name="connsiteY1" fmla="*/ 9774 h 9773"/>
                <a:gd name="connsiteX2" fmla="*/ 19810 w 19810"/>
                <a:gd name="connsiteY2" fmla="*/ 9774 h 9773"/>
                <a:gd name="connsiteX3" fmla="*/ 19810 w 19810"/>
                <a:gd name="connsiteY3" fmla="*/ 0 h 9773"/>
                <a:gd name="connsiteX4" fmla="*/ 0 w 19810"/>
                <a:gd name="connsiteY4" fmla="*/ 0 h 9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9773">
                  <a:moveTo>
                    <a:pt x="0" y="0"/>
                  </a:moveTo>
                  <a:lnTo>
                    <a:pt x="0" y="9774"/>
                  </a:lnTo>
                  <a:lnTo>
                    <a:pt x="19810" y="9774"/>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1" name="Freeform 110">
              <a:extLst>
                <a:ext uri="{FF2B5EF4-FFF2-40B4-BE49-F238E27FC236}">
                  <a16:creationId xmlns:a16="http://schemas.microsoft.com/office/drawing/2014/main" id="{1FD1801A-B502-6F87-8013-7EDF773DFFC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 name="connsiteX5" fmla="*/ 0 w 19809"/>
                <a:gd name="connsiteY5" fmla="*/ 0 h 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5889">
                  <a:moveTo>
                    <a:pt x="0" y="0"/>
                  </a:moveTo>
                  <a:lnTo>
                    <a:pt x="0" y="15890"/>
                  </a:lnTo>
                  <a:lnTo>
                    <a:pt x="19809" y="15890"/>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2" name="Freeform 111">
              <a:extLst>
                <a:ext uri="{FF2B5EF4-FFF2-40B4-BE49-F238E27FC236}">
                  <a16:creationId xmlns:a16="http://schemas.microsoft.com/office/drawing/2014/main" id="{B3EABA63-7CB4-2BD2-6240-63E4E32AC30D}"/>
                </a:ext>
              </a:extLst>
            </p:cNvPr>
            <p:cNvSpPr/>
            <p:nvPr/>
          </p:nvSpPr>
          <p:spPr>
            <a:xfrm>
              <a:off x="1090872" y="3806743"/>
              <a:ext cx="19809" cy="15889"/>
            </a:xfrm>
            <a:custGeom>
              <a:avLst/>
              <a:gdLst>
                <a:gd name="connsiteX0" fmla="*/ 0 w 19809"/>
                <a:gd name="connsiteY0" fmla="*/ 0 h 15889"/>
                <a:gd name="connsiteX1" fmla="*/ 0 w 19809"/>
                <a:gd name="connsiteY1" fmla="*/ 15890 h 15889"/>
                <a:gd name="connsiteX2" fmla="*/ 19809 w 19809"/>
                <a:gd name="connsiteY2" fmla="*/ 15890 h 15889"/>
                <a:gd name="connsiteX3" fmla="*/ 19809 w 19809"/>
                <a:gd name="connsiteY3" fmla="*/ 0 h 15889"/>
                <a:gd name="connsiteX4" fmla="*/ 0 w 19809"/>
                <a:gd name="connsiteY4" fmla="*/ 0 h 15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5889">
                  <a:moveTo>
                    <a:pt x="0" y="0"/>
                  </a:moveTo>
                  <a:lnTo>
                    <a:pt x="0" y="15890"/>
                  </a:lnTo>
                  <a:lnTo>
                    <a:pt x="19809" y="15890"/>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3" name="Freeform 112">
              <a:extLst>
                <a:ext uri="{FF2B5EF4-FFF2-40B4-BE49-F238E27FC236}">
                  <a16:creationId xmlns:a16="http://schemas.microsoft.com/office/drawing/2014/main" id="{7463C93B-71F4-BFAF-EC3A-34A908165D8E}"/>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 name="connsiteX5" fmla="*/ 0 w 19810"/>
                <a:gd name="connsiteY5" fmla="*/ 0 h 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2631">
                  <a:moveTo>
                    <a:pt x="0" y="0"/>
                  </a:moveTo>
                  <a:lnTo>
                    <a:pt x="0" y="12632"/>
                  </a:lnTo>
                  <a:lnTo>
                    <a:pt x="19810" y="1263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4" name="Freeform 113">
              <a:extLst>
                <a:ext uri="{FF2B5EF4-FFF2-40B4-BE49-F238E27FC236}">
                  <a16:creationId xmlns:a16="http://schemas.microsoft.com/office/drawing/2014/main" id="{1EBC4BC2-9072-8B51-D8E9-57ACCF0C3170}"/>
                </a:ext>
              </a:extLst>
            </p:cNvPr>
            <p:cNvSpPr/>
            <p:nvPr/>
          </p:nvSpPr>
          <p:spPr>
            <a:xfrm>
              <a:off x="1110681" y="3810001"/>
              <a:ext cx="19810" cy="12631"/>
            </a:xfrm>
            <a:custGeom>
              <a:avLst/>
              <a:gdLst>
                <a:gd name="connsiteX0" fmla="*/ 0 w 19810"/>
                <a:gd name="connsiteY0" fmla="*/ 0 h 12631"/>
                <a:gd name="connsiteX1" fmla="*/ 0 w 19810"/>
                <a:gd name="connsiteY1" fmla="*/ 12632 h 12631"/>
                <a:gd name="connsiteX2" fmla="*/ 19810 w 19810"/>
                <a:gd name="connsiteY2" fmla="*/ 12632 h 12631"/>
                <a:gd name="connsiteX3" fmla="*/ 19810 w 19810"/>
                <a:gd name="connsiteY3" fmla="*/ 0 h 12631"/>
                <a:gd name="connsiteX4" fmla="*/ 0 w 19810"/>
                <a:gd name="connsiteY4" fmla="*/ 0 h 1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2631">
                  <a:moveTo>
                    <a:pt x="0" y="0"/>
                  </a:moveTo>
                  <a:lnTo>
                    <a:pt x="0" y="12632"/>
                  </a:lnTo>
                  <a:lnTo>
                    <a:pt x="19810" y="1263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5" name="Freeform 114">
              <a:extLst>
                <a:ext uri="{FF2B5EF4-FFF2-40B4-BE49-F238E27FC236}">
                  <a16:creationId xmlns:a16="http://schemas.microsoft.com/office/drawing/2014/main" id="{501406D5-6DF7-7506-69AE-F83F8B66E936}"/>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 name="connsiteX5" fmla="*/ 0 w 19809"/>
                <a:gd name="connsiteY5" fmla="*/ 0 h 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21594">
                  <a:moveTo>
                    <a:pt x="0" y="0"/>
                  </a:moveTo>
                  <a:lnTo>
                    <a:pt x="0" y="21594"/>
                  </a:lnTo>
                  <a:lnTo>
                    <a:pt x="19809" y="2159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6" name="Freeform 115">
              <a:extLst>
                <a:ext uri="{FF2B5EF4-FFF2-40B4-BE49-F238E27FC236}">
                  <a16:creationId xmlns:a16="http://schemas.microsoft.com/office/drawing/2014/main" id="{51BC0FF1-8175-4806-596E-F4AC1B4E0C70}"/>
                </a:ext>
              </a:extLst>
            </p:cNvPr>
            <p:cNvSpPr/>
            <p:nvPr/>
          </p:nvSpPr>
          <p:spPr>
            <a:xfrm>
              <a:off x="1130492" y="3801039"/>
              <a:ext cx="19809" cy="21594"/>
            </a:xfrm>
            <a:custGeom>
              <a:avLst/>
              <a:gdLst>
                <a:gd name="connsiteX0" fmla="*/ 0 w 19809"/>
                <a:gd name="connsiteY0" fmla="*/ 0 h 21594"/>
                <a:gd name="connsiteX1" fmla="*/ 0 w 19809"/>
                <a:gd name="connsiteY1" fmla="*/ 21594 h 21594"/>
                <a:gd name="connsiteX2" fmla="*/ 19809 w 19809"/>
                <a:gd name="connsiteY2" fmla="*/ 21594 h 21594"/>
                <a:gd name="connsiteX3" fmla="*/ 19809 w 19809"/>
                <a:gd name="connsiteY3" fmla="*/ 0 h 21594"/>
                <a:gd name="connsiteX4" fmla="*/ 0 w 19809"/>
                <a:gd name="connsiteY4" fmla="*/ 0 h 2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21594">
                  <a:moveTo>
                    <a:pt x="0" y="0"/>
                  </a:moveTo>
                  <a:lnTo>
                    <a:pt x="0" y="21594"/>
                  </a:lnTo>
                  <a:lnTo>
                    <a:pt x="19809" y="2159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17" name="Freeform 116">
              <a:extLst>
                <a:ext uri="{FF2B5EF4-FFF2-40B4-BE49-F238E27FC236}">
                  <a16:creationId xmlns:a16="http://schemas.microsoft.com/office/drawing/2014/main" id="{EB62C1AE-AEDD-091B-2D09-A9412237063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 name="connsiteX5" fmla="*/ 0 w 19810"/>
                <a:gd name="connsiteY5" fmla="*/ 0 h 2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5251">
                  <a:moveTo>
                    <a:pt x="0" y="0"/>
                  </a:moveTo>
                  <a:lnTo>
                    <a:pt x="0" y="25252"/>
                  </a:lnTo>
                  <a:lnTo>
                    <a:pt x="19810" y="25252"/>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18" name="Freeform 117">
              <a:extLst>
                <a:ext uri="{FF2B5EF4-FFF2-40B4-BE49-F238E27FC236}">
                  <a16:creationId xmlns:a16="http://schemas.microsoft.com/office/drawing/2014/main" id="{3A31E557-698C-1D49-B2FC-52B710B330C6}"/>
                </a:ext>
              </a:extLst>
            </p:cNvPr>
            <p:cNvSpPr/>
            <p:nvPr/>
          </p:nvSpPr>
          <p:spPr>
            <a:xfrm>
              <a:off x="1150301" y="3797382"/>
              <a:ext cx="19810" cy="25251"/>
            </a:xfrm>
            <a:custGeom>
              <a:avLst/>
              <a:gdLst>
                <a:gd name="connsiteX0" fmla="*/ 0 w 19810"/>
                <a:gd name="connsiteY0" fmla="*/ 0 h 25251"/>
                <a:gd name="connsiteX1" fmla="*/ 0 w 19810"/>
                <a:gd name="connsiteY1" fmla="*/ 25252 h 25251"/>
                <a:gd name="connsiteX2" fmla="*/ 19810 w 19810"/>
                <a:gd name="connsiteY2" fmla="*/ 25252 h 25251"/>
                <a:gd name="connsiteX3" fmla="*/ 19810 w 19810"/>
                <a:gd name="connsiteY3" fmla="*/ 0 h 25251"/>
                <a:gd name="connsiteX4" fmla="*/ 0 w 19810"/>
                <a:gd name="connsiteY4" fmla="*/ 0 h 2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5251">
                  <a:moveTo>
                    <a:pt x="0" y="0"/>
                  </a:moveTo>
                  <a:lnTo>
                    <a:pt x="0" y="25252"/>
                  </a:lnTo>
                  <a:lnTo>
                    <a:pt x="19810" y="25252"/>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19" name="Freeform 118">
              <a:extLst>
                <a:ext uri="{FF2B5EF4-FFF2-40B4-BE49-F238E27FC236}">
                  <a16:creationId xmlns:a16="http://schemas.microsoft.com/office/drawing/2014/main" id="{D1BEA902-303A-C997-3F53-72B70ED8DE44}"/>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 name="connsiteX5" fmla="*/ 0 w 19810"/>
                <a:gd name="connsiteY5" fmla="*/ 0 h 4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44399">
                  <a:moveTo>
                    <a:pt x="0" y="0"/>
                  </a:moveTo>
                  <a:lnTo>
                    <a:pt x="0" y="44400"/>
                  </a:lnTo>
                  <a:lnTo>
                    <a:pt x="19810" y="4440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0" name="Freeform 119">
              <a:extLst>
                <a:ext uri="{FF2B5EF4-FFF2-40B4-BE49-F238E27FC236}">
                  <a16:creationId xmlns:a16="http://schemas.microsoft.com/office/drawing/2014/main" id="{1D1AF33F-31D1-2630-BDCF-138878B0178F}"/>
                </a:ext>
              </a:extLst>
            </p:cNvPr>
            <p:cNvSpPr/>
            <p:nvPr/>
          </p:nvSpPr>
          <p:spPr>
            <a:xfrm>
              <a:off x="1170111" y="3778234"/>
              <a:ext cx="19810" cy="44399"/>
            </a:xfrm>
            <a:custGeom>
              <a:avLst/>
              <a:gdLst>
                <a:gd name="connsiteX0" fmla="*/ 0 w 19810"/>
                <a:gd name="connsiteY0" fmla="*/ 0 h 44399"/>
                <a:gd name="connsiteX1" fmla="*/ 0 w 19810"/>
                <a:gd name="connsiteY1" fmla="*/ 44400 h 44399"/>
                <a:gd name="connsiteX2" fmla="*/ 19810 w 19810"/>
                <a:gd name="connsiteY2" fmla="*/ 44400 h 44399"/>
                <a:gd name="connsiteX3" fmla="*/ 19810 w 19810"/>
                <a:gd name="connsiteY3" fmla="*/ 0 h 44399"/>
                <a:gd name="connsiteX4" fmla="*/ 0 w 19810"/>
                <a:gd name="connsiteY4" fmla="*/ 0 h 4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44399">
                  <a:moveTo>
                    <a:pt x="0" y="0"/>
                  </a:moveTo>
                  <a:lnTo>
                    <a:pt x="0" y="44400"/>
                  </a:lnTo>
                  <a:lnTo>
                    <a:pt x="19810" y="4440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1" name="Freeform 120">
              <a:extLst>
                <a:ext uri="{FF2B5EF4-FFF2-40B4-BE49-F238E27FC236}">
                  <a16:creationId xmlns:a16="http://schemas.microsoft.com/office/drawing/2014/main" id="{814D90C1-1E79-A362-9FC7-FB19897BF3E2}"/>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 name="connsiteX5" fmla="*/ 0 w 19809"/>
                <a:gd name="connsiteY5" fmla="*/ 0 h 4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46434">
                  <a:moveTo>
                    <a:pt x="0" y="0"/>
                  </a:moveTo>
                  <a:lnTo>
                    <a:pt x="0" y="46434"/>
                  </a:lnTo>
                  <a:lnTo>
                    <a:pt x="19809" y="46434"/>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2" name="Freeform 121">
              <a:extLst>
                <a:ext uri="{FF2B5EF4-FFF2-40B4-BE49-F238E27FC236}">
                  <a16:creationId xmlns:a16="http://schemas.microsoft.com/office/drawing/2014/main" id="{72D45F6A-C4FF-765C-0614-68CF866D6895}"/>
                </a:ext>
              </a:extLst>
            </p:cNvPr>
            <p:cNvSpPr/>
            <p:nvPr/>
          </p:nvSpPr>
          <p:spPr>
            <a:xfrm>
              <a:off x="1189921" y="3776199"/>
              <a:ext cx="19809" cy="46434"/>
            </a:xfrm>
            <a:custGeom>
              <a:avLst/>
              <a:gdLst>
                <a:gd name="connsiteX0" fmla="*/ 0 w 19809"/>
                <a:gd name="connsiteY0" fmla="*/ 0 h 46434"/>
                <a:gd name="connsiteX1" fmla="*/ 0 w 19809"/>
                <a:gd name="connsiteY1" fmla="*/ 46434 h 46434"/>
                <a:gd name="connsiteX2" fmla="*/ 19809 w 19809"/>
                <a:gd name="connsiteY2" fmla="*/ 46434 h 46434"/>
                <a:gd name="connsiteX3" fmla="*/ 19809 w 19809"/>
                <a:gd name="connsiteY3" fmla="*/ 0 h 46434"/>
                <a:gd name="connsiteX4" fmla="*/ 0 w 19809"/>
                <a:gd name="connsiteY4" fmla="*/ 0 h 46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46434">
                  <a:moveTo>
                    <a:pt x="0" y="0"/>
                  </a:moveTo>
                  <a:lnTo>
                    <a:pt x="0" y="46434"/>
                  </a:lnTo>
                  <a:lnTo>
                    <a:pt x="19809" y="46434"/>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3" name="Freeform 122">
              <a:extLst>
                <a:ext uri="{FF2B5EF4-FFF2-40B4-BE49-F238E27FC236}">
                  <a16:creationId xmlns:a16="http://schemas.microsoft.com/office/drawing/2014/main" id="{62DA59C2-575E-20D7-ADBB-03E082ADEE97}"/>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 name="connsiteX5" fmla="*/ 0 w 19810"/>
                <a:gd name="connsiteY5" fmla="*/ 0 h 5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55396">
                  <a:moveTo>
                    <a:pt x="0" y="0"/>
                  </a:moveTo>
                  <a:lnTo>
                    <a:pt x="0" y="55397"/>
                  </a:lnTo>
                  <a:lnTo>
                    <a:pt x="19810" y="5539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4" name="Freeform 123">
              <a:extLst>
                <a:ext uri="{FF2B5EF4-FFF2-40B4-BE49-F238E27FC236}">
                  <a16:creationId xmlns:a16="http://schemas.microsoft.com/office/drawing/2014/main" id="{DB6018F5-56C2-BF3B-D7D7-CD6308D01DAF}"/>
                </a:ext>
              </a:extLst>
            </p:cNvPr>
            <p:cNvSpPr/>
            <p:nvPr/>
          </p:nvSpPr>
          <p:spPr>
            <a:xfrm>
              <a:off x="1209730" y="3767237"/>
              <a:ext cx="19810" cy="55396"/>
            </a:xfrm>
            <a:custGeom>
              <a:avLst/>
              <a:gdLst>
                <a:gd name="connsiteX0" fmla="*/ 0 w 19810"/>
                <a:gd name="connsiteY0" fmla="*/ 0 h 55396"/>
                <a:gd name="connsiteX1" fmla="*/ 0 w 19810"/>
                <a:gd name="connsiteY1" fmla="*/ 55397 h 55396"/>
                <a:gd name="connsiteX2" fmla="*/ 19810 w 19810"/>
                <a:gd name="connsiteY2" fmla="*/ 55397 h 55396"/>
                <a:gd name="connsiteX3" fmla="*/ 19810 w 19810"/>
                <a:gd name="connsiteY3" fmla="*/ 0 h 55396"/>
                <a:gd name="connsiteX4" fmla="*/ 0 w 19810"/>
                <a:gd name="connsiteY4" fmla="*/ 0 h 55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55396">
                  <a:moveTo>
                    <a:pt x="0" y="0"/>
                  </a:moveTo>
                  <a:lnTo>
                    <a:pt x="0" y="55397"/>
                  </a:lnTo>
                  <a:lnTo>
                    <a:pt x="19810" y="5539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5" name="Freeform 124">
              <a:extLst>
                <a:ext uri="{FF2B5EF4-FFF2-40B4-BE49-F238E27FC236}">
                  <a16:creationId xmlns:a16="http://schemas.microsoft.com/office/drawing/2014/main" id="{508487C1-1387-DF5C-6B43-60A1609F1F4F}"/>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 name="connsiteX5" fmla="*/ 0 w 19809"/>
                <a:gd name="connsiteY5" fmla="*/ 0 h 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70462">
                  <a:moveTo>
                    <a:pt x="0" y="0"/>
                  </a:moveTo>
                  <a:lnTo>
                    <a:pt x="0" y="70463"/>
                  </a:lnTo>
                  <a:lnTo>
                    <a:pt x="19809" y="70463"/>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6" name="Freeform 125">
              <a:extLst>
                <a:ext uri="{FF2B5EF4-FFF2-40B4-BE49-F238E27FC236}">
                  <a16:creationId xmlns:a16="http://schemas.microsoft.com/office/drawing/2014/main" id="{113B6D6B-253C-01D0-B798-9B8C8383678D}"/>
                </a:ext>
              </a:extLst>
            </p:cNvPr>
            <p:cNvSpPr/>
            <p:nvPr/>
          </p:nvSpPr>
          <p:spPr>
            <a:xfrm>
              <a:off x="1229541" y="3752171"/>
              <a:ext cx="19809" cy="70462"/>
            </a:xfrm>
            <a:custGeom>
              <a:avLst/>
              <a:gdLst>
                <a:gd name="connsiteX0" fmla="*/ 0 w 19809"/>
                <a:gd name="connsiteY0" fmla="*/ 0 h 70462"/>
                <a:gd name="connsiteX1" fmla="*/ 0 w 19809"/>
                <a:gd name="connsiteY1" fmla="*/ 70463 h 70462"/>
                <a:gd name="connsiteX2" fmla="*/ 19809 w 19809"/>
                <a:gd name="connsiteY2" fmla="*/ 70463 h 70462"/>
                <a:gd name="connsiteX3" fmla="*/ 19809 w 19809"/>
                <a:gd name="connsiteY3" fmla="*/ 0 h 70462"/>
                <a:gd name="connsiteX4" fmla="*/ 0 w 19809"/>
                <a:gd name="connsiteY4" fmla="*/ 0 h 7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70462">
                  <a:moveTo>
                    <a:pt x="0" y="0"/>
                  </a:moveTo>
                  <a:lnTo>
                    <a:pt x="0" y="70463"/>
                  </a:lnTo>
                  <a:lnTo>
                    <a:pt x="19809" y="70463"/>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27" name="Freeform 126">
              <a:extLst>
                <a:ext uri="{FF2B5EF4-FFF2-40B4-BE49-F238E27FC236}">
                  <a16:creationId xmlns:a16="http://schemas.microsoft.com/office/drawing/2014/main" id="{A535CD3B-E891-26F3-0E37-6EFC70C3669E}"/>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 name="connsiteX5" fmla="*/ 0 w 19810"/>
                <a:gd name="connsiteY5" fmla="*/ 0 h 1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04265">
                  <a:moveTo>
                    <a:pt x="0" y="0"/>
                  </a:moveTo>
                  <a:lnTo>
                    <a:pt x="0" y="104265"/>
                  </a:lnTo>
                  <a:lnTo>
                    <a:pt x="19810" y="104265"/>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28" name="Freeform 127">
              <a:extLst>
                <a:ext uri="{FF2B5EF4-FFF2-40B4-BE49-F238E27FC236}">
                  <a16:creationId xmlns:a16="http://schemas.microsoft.com/office/drawing/2014/main" id="{228F6734-77E8-8F9B-896E-52E47B107740}"/>
                </a:ext>
              </a:extLst>
            </p:cNvPr>
            <p:cNvSpPr/>
            <p:nvPr/>
          </p:nvSpPr>
          <p:spPr>
            <a:xfrm>
              <a:off x="1249350" y="3718368"/>
              <a:ext cx="19810" cy="104265"/>
            </a:xfrm>
            <a:custGeom>
              <a:avLst/>
              <a:gdLst>
                <a:gd name="connsiteX0" fmla="*/ 0 w 19810"/>
                <a:gd name="connsiteY0" fmla="*/ 0 h 104265"/>
                <a:gd name="connsiteX1" fmla="*/ 0 w 19810"/>
                <a:gd name="connsiteY1" fmla="*/ 104265 h 104265"/>
                <a:gd name="connsiteX2" fmla="*/ 19810 w 19810"/>
                <a:gd name="connsiteY2" fmla="*/ 104265 h 104265"/>
                <a:gd name="connsiteX3" fmla="*/ 19810 w 19810"/>
                <a:gd name="connsiteY3" fmla="*/ 0 h 104265"/>
                <a:gd name="connsiteX4" fmla="*/ 0 w 19810"/>
                <a:gd name="connsiteY4" fmla="*/ 0 h 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04265">
                  <a:moveTo>
                    <a:pt x="0" y="0"/>
                  </a:moveTo>
                  <a:lnTo>
                    <a:pt x="0" y="104265"/>
                  </a:lnTo>
                  <a:lnTo>
                    <a:pt x="19810" y="104265"/>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29" name="Freeform 128">
              <a:extLst>
                <a:ext uri="{FF2B5EF4-FFF2-40B4-BE49-F238E27FC236}">
                  <a16:creationId xmlns:a16="http://schemas.microsoft.com/office/drawing/2014/main" id="{2DAB0B15-3FB3-FC08-5C4E-6ED54FDA9769}"/>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 name="connsiteX5" fmla="*/ 0 w 19809"/>
                <a:gd name="connsiteY5" fmla="*/ 0 h 12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25435">
                  <a:moveTo>
                    <a:pt x="0" y="0"/>
                  </a:moveTo>
                  <a:lnTo>
                    <a:pt x="0" y="125436"/>
                  </a:lnTo>
                  <a:lnTo>
                    <a:pt x="19809" y="125436"/>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0" name="Freeform 129">
              <a:extLst>
                <a:ext uri="{FF2B5EF4-FFF2-40B4-BE49-F238E27FC236}">
                  <a16:creationId xmlns:a16="http://schemas.microsoft.com/office/drawing/2014/main" id="{23371FCE-1776-90A3-132C-FCD9ECA28ABD}"/>
                </a:ext>
              </a:extLst>
            </p:cNvPr>
            <p:cNvSpPr/>
            <p:nvPr/>
          </p:nvSpPr>
          <p:spPr>
            <a:xfrm>
              <a:off x="1269160" y="3697198"/>
              <a:ext cx="19809" cy="125435"/>
            </a:xfrm>
            <a:custGeom>
              <a:avLst/>
              <a:gdLst>
                <a:gd name="connsiteX0" fmla="*/ 0 w 19809"/>
                <a:gd name="connsiteY0" fmla="*/ 0 h 125435"/>
                <a:gd name="connsiteX1" fmla="*/ 0 w 19809"/>
                <a:gd name="connsiteY1" fmla="*/ 125436 h 125435"/>
                <a:gd name="connsiteX2" fmla="*/ 19809 w 19809"/>
                <a:gd name="connsiteY2" fmla="*/ 125436 h 125435"/>
                <a:gd name="connsiteX3" fmla="*/ 19809 w 19809"/>
                <a:gd name="connsiteY3" fmla="*/ 0 h 125435"/>
                <a:gd name="connsiteX4" fmla="*/ 0 w 19809"/>
                <a:gd name="connsiteY4" fmla="*/ 0 h 12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25435">
                  <a:moveTo>
                    <a:pt x="0" y="0"/>
                  </a:moveTo>
                  <a:lnTo>
                    <a:pt x="0" y="125436"/>
                  </a:lnTo>
                  <a:lnTo>
                    <a:pt x="19809" y="125436"/>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1" name="Freeform 130">
              <a:extLst>
                <a:ext uri="{FF2B5EF4-FFF2-40B4-BE49-F238E27FC236}">
                  <a16:creationId xmlns:a16="http://schemas.microsoft.com/office/drawing/2014/main" id="{20652E5C-3A19-662A-7499-8F3CFFF4AA51}"/>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 name="connsiteX5" fmla="*/ 0 w 19810"/>
                <a:gd name="connsiteY5" fmla="*/ 0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150275">
                  <a:moveTo>
                    <a:pt x="0" y="0"/>
                  </a:moveTo>
                  <a:lnTo>
                    <a:pt x="0" y="150276"/>
                  </a:lnTo>
                  <a:lnTo>
                    <a:pt x="19810" y="150276"/>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2" name="Freeform 131">
              <a:extLst>
                <a:ext uri="{FF2B5EF4-FFF2-40B4-BE49-F238E27FC236}">
                  <a16:creationId xmlns:a16="http://schemas.microsoft.com/office/drawing/2014/main" id="{284BD857-24CE-A167-87C3-0EB6D0E8FCBC}"/>
                </a:ext>
              </a:extLst>
            </p:cNvPr>
            <p:cNvSpPr/>
            <p:nvPr/>
          </p:nvSpPr>
          <p:spPr>
            <a:xfrm>
              <a:off x="1288969" y="3672358"/>
              <a:ext cx="19810" cy="150275"/>
            </a:xfrm>
            <a:custGeom>
              <a:avLst/>
              <a:gdLst>
                <a:gd name="connsiteX0" fmla="*/ 0 w 19810"/>
                <a:gd name="connsiteY0" fmla="*/ 0 h 150275"/>
                <a:gd name="connsiteX1" fmla="*/ 0 w 19810"/>
                <a:gd name="connsiteY1" fmla="*/ 150276 h 150275"/>
                <a:gd name="connsiteX2" fmla="*/ 19810 w 19810"/>
                <a:gd name="connsiteY2" fmla="*/ 150276 h 150275"/>
                <a:gd name="connsiteX3" fmla="*/ 19810 w 19810"/>
                <a:gd name="connsiteY3" fmla="*/ 0 h 150275"/>
                <a:gd name="connsiteX4" fmla="*/ 0 w 19810"/>
                <a:gd name="connsiteY4" fmla="*/ 0 h 150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150275">
                  <a:moveTo>
                    <a:pt x="0" y="0"/>
                  </a:moveTo>
                  <a:lnTo>
                    <a:pt x="0" y="150276"/>
                  </a:lnTo>
                  <a:lnTo>
                    <a:pt x="19810" y="150276"/>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3" name="Freeform 132">
              <a:extLst>
                <a:ext uri="{FF2B5EF4-FFF2-40B4-BE49-F238E27FC236}">
                  <a16:creationId xmlns:a16="http://schemas.microsoft.com/office/drawing/2014/main" id="{953B6258-68CA-0B5C-E455-278FBE424A47}"/>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 name="connsiteX5" fmla="*/ 0 w 19809"/>
                <a:gd name="connsiteY5" fmla="*/ 0 h 18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189370">
                  <a:moveTo>
                    <a:pt x="0" y="0"/>
                  </a:moveTo>
                  <a:lnTo>
                    <a:pt x="0" y="189371"/>
                  </a:lnTo>
                  <a:lnTo>
                    <a:pt x="19809" y="189371"/>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4" name="Freeform 133">
              <a:extLst>
                <a:ext uri="{FF2B5EF4-FFF2-40B4-BE49-F238E27FC236}">
                  <a16:creationId xmlns:a16="http://schemas.microsoft.com/office/drawing/2014/main" id="{220D186D-012B-BE38-B36D-AAC16AEAAD7D}"/>
                </a:ext>
              </a:extLst>
            </p:cNvPr>
            <p:cNvSpPr/>
            <p:nvPr/>
          </p:nvSpPr>
          <p:spPr>
            <a:xfrm>
              <a:off x="1308779" y="3633263"/>
              <a:ext cx="19809" cy="189370"/>
            </a:xfrm>
            <a:custGeom>
              <a:avLst/>
              <a:gdLst>
                <a:gd name="connsiteX0" fmla="*/ 0 w 19809"/>
                <a:gd name="connsiteY0" fmla="*/ 0 h 189370"/>
                <a:gd name="connsiteX1" fmla="*/ 0 w 19809"/>
                <a:gd name="connsiteY1" fmla="*/ 189371 h 189370"/>
                <a:gd name="connsiteX2" fmla="*/ 19809 w 19809"/>
                <a:gd name="connsiteY2" fmla="*/ 189371 h 189370"/>
                <a:gd name="connsiteX3" fmla="*/ 19809 w 19809"/>
                <a:gd name="connsiteY3" fmla="*/ 0 h 189370"/>
                <a:gd name="connsiteX4" fmla="*/ 0 w 19809"/>
                <a:gd name="connsiteY4" fmla="*/ 0 h 189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189370">
                  <a:moveTo>
                    <a:pt x="0" y="0"/>
                  </a:moveTo>
                  <a:lnTo>
                    <a:pt x="0" y="189371"/>
                  </a:lnTo>
                  <a:lnTo>
                    <a:pt x="19809" y="189371"/>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35" name="Freeform 134">
              <a:extLst>
                <a:ext uri="{FF2B5EF4-FFF2-40B4-BE49-F238E27FC236}">
                  <a16:creationId xmlns:a16="http://schemas.microsoft.com/office/drawing/2014/main" id="{E099B095-6632-8687-98D6-E30257275240}"/>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 name="connsiteX5" fmla="*/ 0 w 19810"/>
                <a:gd name="connsiteY5" fmla="*/ 0 h 22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28877">
                  <a:moveTo>
                    <a:pt x="0" y="0"/>
                  </a:moveTo>
                  <a:lnTo>
                    <a:pt x="0" y="228877"/>
                  </a:lnTo>
                  <a:lnTo>
                    <a:pt x="19810" y="228877"/>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6" name="Freeform 135">
              <a:extLst>
                <a:ext uri="{FF2B5EF4-FFF2-40B4-BE49-F238E27FC236}">
                  <a16:creationId xmlns:a16="http://schemas.microsoft.com/office/drawing/2014/main" id="{B8BB40DC-30B5-568F-316B-23A07F655F11}"/>
                </a:ext>
              </a:extLst>
            </p:cNvPr>
            <p:cNvSpPr/>
            <p:nvPr/>
          </p:nvSpPr>
          <p:spPr>
            <a:xfrm>
              <a:off x="1328589" y="3593756"/>
              <a:ext cx="19810" cy="228877"/>
            </a:xfrm>
            <a:custGeom>
              <a:avLst/>
              <a:gdLst>
                <a:gd name="connsiteX0" fmla="*/ 0 w 19810"/>
                <a:gd name="connsiteY0" fmla="*/ 0 h 228877"/>
                <a:gd name="connsiteX1" fmla="*/ 0 w 19810"/>
                <a:gd name="connsiteY1" fmla="*/ 228877 h 228877"/>
                <a:gd name="connsiteX2" fmla="*/ 19810 w 19810"/>
                <a:gd name="connsiteY2" fmla="*/ 228877 h 228877"/>
                <a:gd name="connsiteX3" fmla="*/ 19810 w 19810"/>
                <a:gd name="connsiteY3" fmla="*/ 0 h 228877"/>
                <a:gd name="connsiteX4" fmla="*/ 0 w 19810"/>
                <a:gd name="connsiteY4" fmla="*/ 0 h 22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28877">
                  <a:moveTo>
                    <a:pt x="0" y="0"/>
                  </a:moveTo>
                  <a:lnTo>
                    <a:pt x="0" y="228877"/>
                  </a:lnTo>
                  <a:lnTo>
                    <a:pt x="19810" y="228877"/>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7" name="Freeform 136">
              <a:extLst>
                <a:ext uri="{FF2B5EF4-FFF2-40B4-BE49-F238E27FC236}">
                  <a16:creationId xmlns:a16="http://schemas.microsoft.com/office/drawing/2014/main" id="{CD10A31A-6AEF-A01B-531F-A9C514D2B81C}"/>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 name="connsiteX5" fmla="*/ 0 w 19810"/>
                <a:gd name="connsiteY5" fmla="*/ 0 h 24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 h="246390">
                  <a:moveTo>
                    <a:pt x="0" y="0"/>
                  </a:moveTo>
                  <a:lnTo>
                    <a:pt x="0" y="246390"/>
                  </a:lnTo>
                  <a:lnTo>
                    <a:pt x="19810" y="246390"/>
                  </a:lnTo>
                  <a:lnTo>
                    <a:pt x="1981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38" name="Freeform 137">
              <a:extLst>
                <a:ext uri="{FF2B5EF4-FFF2-40B4-BE49-F238E27FC236}">
                  <a16:creationId xmlns:a16="http://schemas.microsoft.com/office/drawing/2014/main" id="{E4DEC5A3-A69C-546E-E913-ED9225823F10}"/>
                </a:ext>
              </a:extLst>
            </p:cNvPr>
            <p:cNvSpPr/>
            <p:nvPr/>
          </p:nvSpPr>
          <p:spPr>
            <a:xfrm>
              <a:off x="1348399" y="3576243"/>
              <a:ext cx="19810" cy="246390"/>
            </a:xfrm>
            <a:custGeom>
              <a:avLst/>
              <a:gdLst>
                <a:gd name="connsiteX0" fmla="*/ 0 w 19810"/>
                <a:gd name="connsiteY0" fmla="*/ 0 h 246390"/>
                <a:gd name="connsiteX1" fmla="*/ 0 w 19810"/>
                <a:gd name="connsiteY1" fmla="*/ 246390 h 246390"/>
                <a:gd name="connsiteX2" fmla="*/ 19810 w 19810"/>
                <a:gd name="connsiteY2" fmla="*/ 246390 h 246390"/>
                <a:gd name="connsiteX3" fmla="*/ 19810 w 19810"/>
                <a:gd name="connsiteY3" fmla="*/ 0 h 246390"/>
                <a:gd name="connsiteX4" fmla="*/ 0 w 19810"/>
                <a:gd name="connsiteY4" fmla="*/ 0 h 24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 h="246390">
                  <a:moveTo>
                    <a:pt x="0" y="0"/>
                  </a:moveTo>
                  <a:lnTo>
                    <a:pt x="0" y="246390"/>
                  </a:lnTo>
                  <a:lnTo>
                    <a:pt x="19810" y="246390"/>
                  </a:lnTo>
                  <a:lnTo>
                    <a:pt x="19810" y="0"/>
                  </a:lnTo>
                  <a:lnTo>
                    <a:pt x="0" y="0"/>
                  </a:lnTo>
                </a:path>
              </a:pathLst>
            </a:custGeom>
            <a:noFill/>
            <a:ln w="4842" cap="rnd">
              <a:solidFill>
                <a:srgbClr val="000000"/>
              </a:solidFill>
              <a:prstDash val="solid"/>
              <a:round/>
            </a:ln>
          </p:spPr>
          <p:txBody>
            <a:bodyPr rtlCol="0" anchor="ctr"/>
            <a:lstStyle/>
            <a:p>
              <a:endParaRPr lang="en-DE"/>
            </a:p>
          </p:txBody>
        </p:sp>
        <p:sp>
          <p:nvSpPr>
            <p:cNvPr id="139" name="Freeform 138">
              <a:extLst>
                <a:ext uri="{FF2B5EF4-FFF2-40B4-BE49-F238E27FC236}">
                  <a16:creationId xmlns:a16="http://schemas.microsoft.com/office/drawing/2014/main" id="{2257930A-CD25-A8AB-6993-0FF6CF41529D}"/>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 name="connsiteX5" fmla="*/ 0 w 19809"/>
                <a:gd name="connsiteY5" fmla="*/ 0 h 3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9" h="317652">
                  <a:moveTo>
                    <a:pt x="0" y="0"/>
                  </a:moveTo>
                  <a:lnTo>
                    <a:pt x="0" y="317652"/>
                  </a:lnTo>
                  <a:lnTo>
                    <a:pt x="19809" y="317652"/>
                  </a:lnTo>
                  <a:lnTo>
                    <a:pt x="1980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0" name="Freeform 139">
              <a:extLst>
                <a:ext uri="{FF2B5EF4-FFF2-40B4-BE49-F238E27FC236}">
                  <a16:creationId xmlns:a16="http://schemas.microsoft.com/office/drawing/2014/main" id="{485B675D-DD4C-AAEB-57E8-BDBDB19491BA}"/>
                </a:ext>
              </a:extLst>
            </p:cNvPr>
            <p:cNvSpPr/>
            <p:nvPr/>
          </p:nvSpPr>
          <p:spPr>
            <a:xfrm>
              <a:off x="1368209" y="3504981"/>
              <a:ext cx="19809" cy="317652"/>
            </a:xfrm>
            <a:custGeom>
              <a:avLst/>
              <a:gdLst>
                <a:gd name="connsiteX0" fmla="*/ 0 w 19809"/>
                <a:gd name="connsiteY0" fmla="*/ 0 h 317652"/>
                <a:gd name="connsiteX1" fmla="*/ 0 w 19809"/>
                <a:gd name="connsiteY1" fmla="*/ 317652 h 317652"/>
                <a:gd name="connsiteX2" fmla="*/ 19809 w 19809"/>
                <a:gd name="connsiteY2" fmla="*/ 317652 h 317652"/>
                <a:gd name="connsiteX3" fmla="*/ 19809 w 19809"/>
                <a:gd name="connsiteY3" fmla="*/ 0 h 317652"/>
                <a:gd name="connsiteX4" fmla="*/ 0 w 19809"/>
                <a:gd name="connsiteY4" fmla="*/ 0 h 3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 h="317652">
                  <a:moveTo>
                    <a:pt x="0" y="0"/>
                  </a:moveTo>
                  <a:lnTo>
                    <a:pt x="0" y="317652"/>
                  </a:lnTo>
                  <a:lnTo>
                    <a:pt x="19809" y="317652"/>
                  </a:lnTo>
                  <a:lnTo>
                    <a:pt x="19809" y="0"/>
                  </a:lnTo>
                  <a:lnTo>
                    <a:pt x="0" y="0"/>
                  </a:lnTo>
                </a:path>
              </a:pathLst>
            </a:custGeom>
            <a:noFill/>
            <a:ln w="4842" cap="rnd">
              <a:solidFill>
                <a:srgbClr val="000000"/>
              </a:solidFill>
              <a:prstDash val="solid"/>
              <a:round/>
            </a:ln>
          </p:spPr>
          <p:txBody>
            <a:bodyPr rtlCol="0" anchor="ctr"/>
            <a:lstStyle/>
            <a:p>
              <a:endParaRPr lang="en-DE"/>
            </a:p>
          </p:txBody>
        </p:sp>
        <p:sp>
          <p:nvSpPr>
            <p:cNvPr id="141" name="Freeform 140">
              <a:extLst>
                <a:ext uri="{FF2B5EF4-FFF2-40B4-BE49-F238E27FC236}">
                  <a16:creationId xmlns:a16="http://schemas.microsoft.com/office/drawing/2014/main" id="{A39B9F7D-0716-296B-AE2C-28EB3197EDC2}"/>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 name="connsiteX5" fmla="*/ 0 w 19807"/>
                <a:gd name="connsiteY5" fmla="*/ 0 h 32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7" h="328649">
                  <a:moveTo>
                    <a:pt x="0" y="0"/>
                  </a:moveTo>
                  <a:lnTo>
                    <a:pt x="0" y="328650"/>
                  </a:lnTo>
                  <a:lnTo>
                    <a:pt x="19808" y="328650"/>
                  </a:lnTo>
                  <a:lnTo>
                    <a:pt x="1980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2" name="Freeform 141">
              <a:extLst>
                <a:ext uri="{FF2B5EF4-FFF2-40B4-BE49-F238E27FC236}">
                  <a16:creationId xmlns:a16="http://schemas.microsoft.com/office/drawing/2014/main" id="{63337224-241E-A187-1419-4CCB48CFDA1B}"/>
                </a:ext>
              </a:extLst>
            </p:cNvPr>
            <p:cNvSpPr/>
            <p:nvPr/>
          </p:nvSpPr>
          <p:spPr>
            <a:xfrm>
              <a:off x="1388018" y="3493984"/>
              <a:ext cx="19807" cy="328649"/>
            </a:xfrm>
            <a:custGeom>
              <a:avLst/>
              <a:gdLst>
                <a:gd name="connsiteX0" fmla="*/ 0 w 19807"/>
                <a:gd name="connsiteY0" fmla="*/ 0 h 328649"/>
                <a:gd name="connsiteX1" fmla="*/ 0 w 19807"/>
                <a:gd name="connsiteY1" fmla="*/ 328650 h 328649"/>
                <a:gd name="connsiteX2" fmla="*/ 19808 w 19807"/>
                <a:gd name="connsiteY2" fmla="*/ 328650 h 328649"/>
                <a:gd name="connsiteX3" fmla="*/ 19808 w 19807"/>
                <a:gd name="connsiteY3" fmla="*/ 0 h 328649"/>
                <a:gd name="connsiteX4" fmla="*/ 0 w 19807"/>
                <a:gd name="connsiteY4" fmla="*/ 0 h 32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7" h="328649">
                  <a:moveTo>
                    <a:pt x="0" y="0"/>
                  </a:moveTo>
                  <a:lnTo>
                    <a:pt x="0" y="328650"/>
                  </a:lnTo>
                  <a:lnTo>
                    <a:pt x="19808" y="328650"/>
                  </a:lnTo>
                  <a:lnTo>
                    <a:pt x="19808" y="0"/>
                  </a:lnTo>
                  <a:lnTo>
                    <a:pt x="0" y="0"/>
                  </a:lnTo>
                </a:path>
              </a:pathLst>
            </a:custGeom>
            <a:noFill/>
            <a:ln w="4842" cap="rnd">
              <a:solidFill>
                <a:srgbClr val="000000"/>
              </a:solidFill>
              <a:prstDash val="solid"/>
              <a:round/>
            </a:ln>
          </p:spPr>
          <p:txBody>
            <a:bodyPr rtlCol="0" anchor="ctr"/>
            <a:lstStyle/>
            <a:p>
              <a:endParaRPr lang="en-DE"/>
            </a:p>
          </p:txBody>
        </p:sp>
        <p:sp>
          <p:nvSpPr>
            <p:cNvPr id="143" name="Freeform 142">
              <a:extLst>
                <a:ext uri="{FF2B5EF4-FFF2-40B4-BE49-F238E27FC236}">
                  <a16:creationId xmlns:a16="http://schemas.microsoft.com/office/drawing/2014/main" id="{300B0342-2109-595B-9F66-2AD7B49262C1}"/>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 name="connsiteX5" fmla="*/ 0 w 19813"/>
                <a:gd name="connsiteY5" fmla="*/ 0 h 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02771">
                  <a:moveTo>
                    <a:pt x="0" y="0"/>
                  </a:moveTo>
                  <a:lnTo>
                    <a:pt x="0" y="402771"/>
                  </a:lnTo>
                  <a:lnTo>
                    <a:pt x="19814" y="4027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4" name="Freeform 143">
              <a:extLst>
                <a:ext uri="{FF2B5EF4-FFF2-40B4-BE49-F238E27FC236}">
                  <a16:creationId xmlns:a16="http://schemas.microsoft.com/office/drawing/2014/main" id="{BBB733E3-ADF2-D3C5-3479-07EC9ADD1168}"/>
                </a:ext>
              </a:extLst>
            </p:cNvPr>
            <p:cNvSpPr/>
            <p:nvPr/>
          </p:nvSpPr>
          <p:spPr>
            <a:xfrm>
              <a:off x="1407826" y="3419862"/>
              <a:ext cx="19813" cy="402771"/>
            </a:xfrm>
            <a:custGeom>
              <a:avLst/>
              <a:gdLst>
                <a:gd name="connsiteX0" fmla="*/ 0 w 19813"/>
                <a:gd name="connsiteY0" fmla="*/ 0 h 402771"/>
                <a:gd name="connsiteX1" fmla="*/ 0 w 19813"/>
                <a:gd name="connsiteY1" fmla="*/ 402771 h 402771"/>
                <a:gd name="connsiteX2" fmla="*/ 19814 w 19813"/>
                <a:gd name="connsiteY2" fmla="*/ 402771 h 402771"/>
                <a:gd name="connsiteX3" fmla="*/ 19814 w 19813"/>
                <a:gd name="connsiteY3" fmla="*/ 0 h 402771"/>
                <a:gd name="connsiteX4" fmla="*/ 0 w 19813"/>
                <a:gd name="connsiteY4" fmla="*/ 0 h 402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02771">
                  <a:moveTo>
                    <a:pt x="0" y="0"/>
                  </a:moveTo>
                  <a:lnTo>
                    <a:pt x="0" y="402771"/>
                  </a:lnTo>
                  <a:lnTo>
                    <a:pt x="19814" y="4027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5" name="Freeform 144">
              <a:extLst>
                <a:ext uri="{FF2B5EF4-FFF2-40B4-BE49-F238E27FC236}">
                  <a16:creationId xmlns:a16="http://schemas.microsoft.com/office/drawing/2014/main" id="{1A13F2DD-0EED-A5CB-E8F1-CE758A8A0D4A}"/>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 name="connsiteX5" fmla="*/ 0 w 19801"/>
                <a:gd name="connsiteY5" fmla="*/ 0 h 47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76889">
                  <a:moveTo>
                    <a:pt x="0" y="0"/>
                  </a:moveTo>
                  <a:lnTo>
                    <a:pt x="0" y="476889"/>
                  </a:lnTo>
                  <a:lnTo>
                    <a:pt x="19802" y="476889"/>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6" name="Freeform 145">
              <a:extLst>
                <a:ext uri="{FF2B5EF4-FFF2-40B4-BE49-F238E27FC236}">
                  <a16:creationId xmlns:a16="http://schemas.microsoft.com/office/drawing/2014/main" id="{FE3792AA-59DD-1F66-FC3D-B9CF71E2D067}"/>
                </a:ext>
              </a:extLst>
            </p:cNvPr>
            <p:cNvSpPr/>
            <p:nvPr/>
          </p:nvSpPr>
          <p:spPr>
            <a:xfrm>
              <a:off x="1427640" y="3345744"/>
              <a:ext cx="19801" cy="476889"/>
            </a:xfrm>
            <a:custGeom>
              <a:avLst/>
              <a:gdLst>
                <a:gd name="connsiteX0" fmla="*/ 0 w 19801"/>
                <a:gd name="connsiteY0" fmla="*/ 0 h 476889"/>
                <a:gd name="connsiteX1" fmla="*/ 0 w 19801"/>
                <a:gd name="connsiteY1" fmla="*/ 476889 h 476889"/>
                <a:gd name="connsiteX2" fmla="*/ 19802 w 19801"/>
                <a:gd name="connsiteY2" fmla="*/ 476889 h 476889"/>
                <a:gd name="connsiteX3" fmla="*/ 19802 w 19801"/>
                <a:gd name="connsiteY3" fmla="*/ 0 h 476889"/>
                <a:gd name="connsiteX4" fmla="*/ 0 w 19801"/>
                <a:gd name="connsiteY4" fmla="*/ 0 h 47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76889">
                  <a:moveTo>
                    <a:pt x="0" y="0"/>
                  </a:moveTo>
                  <a:lnTo>
                    <a:pt x="0" y="476889"/>
                  </a:lnTo>
                  <a:lnTo>
                    <a:pt x="19802" y="476889"/>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47" name="Freeform 146">
              <a:extLst>
                <a:ext uri="{FF2B5EF4-FFF2-40B4-BE49-F238E27FC236}">
                  <a16:creationId xmlns:a16="http://schemas.microsoft.com/office/drawing/2014/main" id="{8645FF7A-03EE-DAE8-10E2-6EF127AD8E5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 name="connsiteX5" fmla="*/ 0 w 19813"/>
                <a:gd name="connsiteY5" fmla="*/ 0 h 5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26980">
                  <a:moveTo>
                    <a:pt x="0" y="0"/>
                  </a:moveTo>
                  <a:lnTo>
                    <a:pt x="0" y="526980"/>
                  </a:lnTo>
                  <a:lnTo>
                    <a:pt x="19814" y="5269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48" name="Freeform 147">
              <a:extLst>
                <a:ext uri="{FF2B5EF4-FFF2-40B4-BE49-F238E27FC236}">
                  <a16:creationId xmlns:a16="http://schemas.microsoft.com/office/drawing/2014/main" id="{460ADD0B-7973-D596-2DCE-F5EBAB057D3F}"/>
                </a:ext>
              </a:extLst>
            </p:cNvPr>
            <p:cNvSpPr/>
            <p:nvPr/>
          </p:nvSpPr>
          <p:spPr>
            <a:xfrm>
              <a:off x="1447442" y="3295653"/>
              <a:ext cx="19813" cy="526980"/>
            </a:xfrm>
            <a:custGeom>
              <a:avLst/>
              <a:gdLst>
                <a:gd name="connsiteX0" fmla="*/ 0 w 19813"/>
                <a:gd name="connsiteY0" fmla="*/ 0 h 526980"/>
                <a:gd name="connsiteX1" fmla="*/ 0 w 19813"/>
                <a:gd name="connsiteY1" fmla="*/ 526980 h 526980"/>
                <a:gd name="connsiteX2" fmla="*/ 19814 w 19813"/>
                <a:gd name="connsiteY2" fmla="*/ 526980 h 526980"/>
                <a:gd name="connsiteX3" fmla="*/ 19814 w 19813"/>
                <a:gd name="connsiteY3" fmla="*/ 0 h 526980"/>
                <a:gd name="connsiteX4" fmla="*/ 0 w 19813"/>
                <a:gd name="connsiteY4" fmla="*/ 0 h 52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26980">
                  <a:moveTo>
                    <a:pt x="0" y="0"/>
                  </a:moveTo>
                  <a:lnTo>
                    <a:pt x="0" y="526980"/>
                  </a:lnTo>
                  <a:lnTo>
                    <a:pt x="19814" y="5269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49" name="Freeform 148">
              <a:extLst>
                <a:ext uri="{FF2B5EF4-FFF2-40B4-BE49-F238E27FC236}">
                  <a16:creationId xmlns:a16="http://schemas.microsoft.com/office/drawing/2014/main" id="{4A6A26B9-2480-B39F-ECE2-925C47878379}"/>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 name="connsiteX5" fmla="*/ 0 w 19813"/>
                <a:gd name="connsiteY5" fmla="*/ 0 h 6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3950">
                  <a:moveTo>
                    <a:pt x="0" y="0"/>
                  </a:moveTo>
                  <a:lnTo>
                    <a:pt x="0" y="603950"/>
                  </a:lnTo>
                  <a:lnTo>
                    <a:pt x="19814" y="6039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0" name="Freeform 149">
              <a:extLst>
                <a:ext uri="{FF2B5EF4-FFF2-40B4-BE49-F238E27FC236}">
                  <a16:creationId xmlns:a16="http://schemas.microsoft.com/office/drawing/2014/main" id="{1F60B5EA-D5B1-E11B-C83A-74BAA940483F}"/>
                </a:ext>
              </a:extLst>
            </p:cNvPr>
            <p:cNvSpPr/>
            <p:nvPr/>
          </p:nvSpPr>
          <p:spPr>
            <a:xfrm>
              <a:off x="1467256" y="3218683"/>
              <a:ext cx="19813" cy="603950"/>
            </a:xfrm>
            <a:custGeom>
              <a:avLst/>
              <a:gdLst>
                <a:gd name="connsiteX0" fmla="*/ 0 w 19813"/>
                <a:gd name="connsiteY0" fmla="*/ 0 h 603950"/>
                <a:gd name="connsiteX1" fmla="*/ 0 w 19813"/>
                <a:gd name="connsiteY1" fmla="*/ 603950 h 603950"/>
                <a:gd name="connsiteX2" fmla="*/ 19814 w 19813"/>
                <a:gd name="connsiteY2" fmla="*/ 603950 h 603950"/>
                <a:gd name="connsiteX3" fmla="*/ 19814 w 19813"/>
                <a:gd name="connsiteY3" fmla="*/ 0 h 603950"/>
                <a:gd name="connsiteX4" fmla="*/ 0 w 19813"/>
                <a:gd name="connsiteY4" fmla="*/ 0 h 60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3950">
                  <a:moveTo>
                    <a:pt x="0" y="0"/>
                  </a:moveTo>
                  <a:lnTo>
                    <a:pt x="0" y="603950"/>
                  </a:lnTo>
                  <a:lnTo>
                    <a:pt x="19814" y="6039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1" name="Freeform 150">
              <a:extLst>
                <a:ext uri="{FF2B5EF4-FFF2-40B4-BE49-F238E27FC236}">
                  <a16:creationId xmlns:a16="http://schemas.microsoft.com/office/drawing/2014/main" id="{0E5E087D-802F-85FF-E4BC-F8FE7BD6EF80}"/>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 name="connsiteX5" fmla="*/ 0 w 19801"/>
                <a:gd name="connsiteY5" fmla="*/ 0 h 7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19200">
                  <a:moveTo>
                    <a:pt x="0" y="0"/>
                  </a:moveTo>
                  <a:lnTo>
                    <a:pt x="0" y="719201"/>
                  </a:lnTo>
                  <a:lnTo>
                    <a:pt x="19802" y="71920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2" name="Freeform 151">
              <a:extLst>
                <a:ext uri="{FF2B5EF4-FFF2-40B4-BE49-F238E27FC236}">
                  <a16:creationId xmlns:a16="http://schemas.microsoft.com/office/drawing/2014/main" id="{942CFAC3-A1B1-F42E-E652-6249B328E0F3}"/>
                </a:ext>
              </a:extLst>
            </p:cNvPr>
            <p:cNvSpPr/>
            <p:nvPr/>
          </p:nvSpPr>
          <p:spPr>
            <a:xfrm>
              <a:off x="1487070" y="3103433"/>
              <a:ext cx="19801" cy="719200"/>
            </a:xfrm>
            <a:custGeom>
              <a:avLst/>
              <a:gdLst>
                <a:gd name="connsiteX0" fmla="*/ 0 w 19801"/>
                <a:gd name="connsiteY0" fmla="*/ 0 h 719200"/>
                <a:gd name="connsiteX1" fmla="*/ 0 w 19801"/>
                <a:gd name="connsiteY1" fmla="*/ 719201 h 719200"/>
                <a:gd name="connsiteX2" fmla="*/ 19802 w 19801"/>
                <a:gd name="connsiteY2" fmla="*/ 719201 h 719200"/>
                <a:gd name="connsiteX3" fmla="*/ 19802 w 19801"/>
                <a:gd name="connsiteY3" fmla="*/ 0 h 719200"/>
                <a:gd name="connsiteX4" fmla="*/ 0 w 19801"/>
                <a:gd name="connsiteY4" fmla="*/ 0 h 7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19200">
                  <a:moveTo>
                    <a:pt x="0" y="0"/>
                  </a:moveTo>
                  <a:lnTo>
                    <a:pt x="0" y="719201"/>
                  </a:lnTo>
                  <a:lnTo>
                    <a:pt x="19802" y="71920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3" name="Freeform 152">
              <a:extLst>
                <a:ext uri="{FF2B5EF4-FFF2-40B4-BE49-F238E27FC236}">
                  <a16:creationId xmlns:a16="http://schemas.microsoft.com/office/drawing/2014/main" id="{15D3F10C-DF5C-5705-BCBE-38633D8BAA9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 name="connsiteX5" fmla="*/ 0 w 19813"/>
                <a:gd name="connsiteY5"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01463">
                  <a:moveTo>
                    <a:pt x="0" y="0"/>
                  </a:moveTo>
                  <a:lnTo>
                    <a:pt x="0" y="801463"/>
                  </a:lnTo>
                  <a:lnTo>
                    <a:pt x="19814" y="801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4" name="Freeform 153">
              <a:extLst>
                <a:ext uri="{FF2B5EF4-FFF2-40B4-BE49-F238E27FC236}">
                  <a16:creationId xmlns:a16="http://schemas.microsoft.com/office/drawing/2014/main" id="{986218E3-99EA-5EDC-AFDB-F947276F64EA}"/>
                </a:ext>
              </a:extLst>
            </p:cNvPr>
            <p:cNvSpPr/>
            <p:nvPr/>
          </p:nvSpPr>
          <p:spPr>
            <a:xfrm>
              <a:off x="1506871" y="3021170"/>
              <a:ext cx="19813" cy="801463"/>
            </a:xfrm>
            <a:custGeom>
              <a:avLst/>
              <a:gdLst>
                <a:gd name="connsiteX0" fmla="*/ 0 w 19813"/>
                <a:gd name="connsiteY0" fmla="*/ 0 h 801463"/>
                <a:gd name="connsiteX1" fmla="*/ 0 w 19813"/>
                <a:gd name="connsiteY1" fmla="*/ 801463 h 801463"/>
                <a:gd name="connsiteX2" fmla="*/ 19814 w 19813"/>
                <a:gd name="connsiteY2" fmla="*/ 801463 h 801463"/>
                <a:gd name="connsiteX3" fmla="*/ 19814 w 19813"/>
                <a:gd name="connsiteY3" fmla="*/ 0 h 801463"/>
                <a:gd name="connsiteX4" fmla="*/ 0 w 19813"/>
                <a:gd name="connsiteY4" fmla="*/ 0 h 80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01463">
                  <a:moveTo>
                    <a:pt x="0" y="0"/>
                  </a:moveTo>
                  <a:lnTo>
                    <a:pt x="0" y="801463"/>
                  </a:lnTo>
                  <a:lnTo>
                    <a:pt x="19814" y="801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5" name="Freeform 154">
              <a:extLst>
                <a:ext uri="{FF2B5EF4-FFF2-40B4-BE49-F238E27FC236}">
                  <a16:creationId xmlns:a16="http://schemas.microsoft.com/office/drawing/2014/main" id="{14DC0428-986F-7EA4-A04D-7508490536E0}"/>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 name="connsiteX5" fmla="*/ 0 w 19814"/>
                <a:gd name="connsiteY5" fmla="*/ 0 h 82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820197">
                  <a:moveTo>
                    <a:pt x="0" y="0"/>
                  </a:moveTo>
                  <a:lnTo>
                    <a:pt x="0" y="820197"/>
                  </a:lnTo>
                  <a:lnTo>
                    <a:pt x="19814" y="82019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6" name="Freeform 155">
              <a:extLst>
                <a:ext uri="{FF2B5EF4-FFF2-40B4-BE49-F238E27FC236}">
                  <a16:creationId xmlns:a16="http://schemas.microsoft.com/office/drawing/2014/main" id="{0CF1E1A8-1243-FB09-6768-3784BB134A0F}"/>
                </a:ext>
              </a:extLst>
            </p:cNvPr>
            <p:cNvSpPr/>
            <p:nvPr/>
          </p:nvSpPr>
          <p:spPr>
            <a:xfrm>
              <a:off x="1526685" y="3002436"/>
              <a:ext cx="19814" cy="820197"/>
            </a:xfrm>
            <a:custGeom>
              <a:avLst/>
              <a:gdLst>
                <a:gd name="connsiteX0" fmla="*/ 0 w 19814"/>
                <a:gd name="connsiteY0" fmla="*/ 0 h 820197"/>
                <a:gd name="connsiteX1" fmla="*/ 0 w 19814"/>
                <a:gd name="connsiteY1" fmla="*/ 820197 h 820197"/>
                <a:gd name="connsiteX2" fmla="*/ 19814 w 19814"/>
                <a:gd name="connsiteY2" fmla="*/ 820197 h 820197"/>
                <a:gd name="connsiteX3" fmla="*/ 19814 w 19814"/>
                <a:gd name="connsiteY3" fmla="*/ 0 h 820197"/>
                <a:gd name="connsiteX4" fmla="*/ 0 w 19814"/>
                <a:gd name="connsiteY4" fmla="*/ 0 h 82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820197">
                  <a:moveTo>
                    <a:pt x="0" y="0"/>
                  </a:moveTo>
                  <a:lnTo>
                    <a:pt x="0" y="820197"/>
                  </a:lnTo>
                  <a:lnTo>
                    <a:pt x="19814" y="82019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57" name="Freeform 156">
              <a:extLst>
                <a:ext uri="{FF2B5EF4-FFF2-40B4-BE49-F238E27FC236}">
                  <a16:creationId xmlns:a16="http://schemas.microsoft.com/office/drawing/2014/main" id="{01729EF9-FD9C-6A71-0F87-A3762CA9A386}"/>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 name="connsiteX5" fmla="*/ 0 w 19801"/>
                <a:gd name="connsiteY5" fmla="*/ 0 h 92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29338">
                  <a:moveTo>
                    <a:pt x="0" y="0"/>
                  </a:moveTo>
                  <a:lnTo>
                    <a:pt x="0" y="929338"/>
                  </a:lnTo>
                  <a:lnTo>
                    <a:pt x="19802" y="92933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58" name="Freeform 157">
              <a:extLst>
                <a:ext uri="{FF2B5EF4-FFF2-40B4-BE49-F238E27FC236}">
                  <a16:creationId xmlns:a16="http://schemas.microsoft.com/office/drawing/2014/main" id="{24A44755-BF3D-5C8A-963C-3C046AD10155}"/>
                </a:ext>
              </a:extLst>
            </p:cNvPr>
            <p:cNvSpPr/>
            <p:nvPr/>
          </p:nvSpPr>
          <p:spPr>
            <a:xfrm>
              <a:off x="1546499" y="2893295"/>
              <a:ext cx="19801" cy="929338"/>
            </a:xfrm>
            <a:custGeom>
              <a:avLst/>
              <a:gdLst>
                <a:gd name="connsiteX0" fmla="*/ 0 w 19801"/>
                <a:gd name="connsiteY0" fmla="*/ 0 h 929338"/>
                <a:gd name="connsiteX1" fmla="*/ 0 w 19801"/>
                <a:gd name="connsiteY1" fmla="*/ 929338 h 929338"/>
                <a:gd name="connsiteX2" fmla="*/ 19802 w 19801"/>
                <a:gd name="connsiteY2" fmla="*/ 929338 h 929338"/>
                <a:gd name="connsiteX3" fmla="*/ 19802 w 19801"/>
                <a:gd name="connsiteY3" fmla="*/ 0 h 929338"/>
                <a:gd name="connsiteX4" fmla="*/ 0 w 19801"/>
                <a:gd name="connsiteY4" fmla="*/ 0 h 92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29338">
                  <a:moveTo>
                    <a:pt x="0" y="0"/>
                  </a:moveTo>
                  <a:lnTo>
                    <a:pt x="0" y="929338"/>
                  </a:lnTo>
                  <a:lnTo>
                    <a:pt x="19802" y="92933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59" name="Freeform 158">
              <a:extLst>
                <a:ext uri="{FF2B5EF4-FFF2-40B4-BE49-F238E27FC236}">
                  <a16:creationId xmlns:a16="http://schemas.microsoft.com/office/drawing/2014/main" id="{9CBF74AF-F342-888E-B6EB-2C52E639620E}"/>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 name="connsiteX5" fmla="*/ 0 w 19813"/>
                <a:gd name="connsiteY5" fmla="*/ 0 h 104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46625">
                  <a:moveTo>
                    <a:pt x="0" y="0"/>
                  </a:moveTo>
                  <a:lnTo>
                    <a:pt x="0" y="1046626"/>
                  </a:lnTo>
                  <a:lnTo>
                    <a:pt x="19814" y="104662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0" name="Freeform 159">
              <a:extLst>
                <a:ext uri="{FF2B5EF4-FFF2-40B4-BE49-F238E27FC236}">
                  <a16:creationId xmlns:a16="http://schemas.microsoft.com/office/drawing/2014/main" id="{2E63B7D2-4635-6157-CFD1-D8752755DC5B}"/>
                </a:ext>
              </a:extLst>
            </p:cNvPr>
            <p:cNvSpPr/>
            <p:nvPr/>
          </p:nvSpPr>
          <p:spPr>
            <a:xfrm>
              <a:off x="1566301" y="2776008"/>
              <a:ext cx="19813" cy="1046625"/>
            </a:xfrm>
            <a:custGeom>
              <a:avLst/>
              <a:gdLst>
                <a:gd name="connsiteX0" fmla="*/ 0 w 19813"/>
                <a:gd name="connsiteY0" fmla="*/ 0 h 1046625"/>
                <a:gd name="connsiteX1" fmla="*/ 0 w 19813"/>
                <a:gd name="connsiteY1" fmla="*/ 1046626 h 1046625"/>
                <a:gd name="connsiteX2" fmla="*/ 19814 w 19813"/>
                <a:gd name="connsiteY2" fmla="*/ 1046626 h 1046625"/>
                <a:gd name="connsiteX3" fmla="*/ 19814 w 19813"/>
                <a:gd name="connsiteY3" fmla="*/ 0 h 1046625"/>
                <a:gd name="connsiteX4" fmla="*/ 0 w 19813"/>
                <a:gd name="connsiteY4" fmla="*/ 0 h 104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46625">
                  <a:moveTo>
                    <a:pt x="0" y="0"/>
                  </a:moveTo>
                  <a:lnTo>
                    <a:pt x="0" y="1046626"/>
                  </a:lnTo>
                  <a:lnTo>
                    <a:pt x="19814" y="104662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1" name="Freeform 160">
              <a:extLst>
                <a:ext uri="{FF2B5EF4-FFF2-40B4-BE49-F238E27FC236}">
                  <a16:creationId xmlns:a16="http://schemas.microsoft.com/office/drawing/2014/main" id="{23A39185-5863-7FAD-AEEA-935BE6E3B0F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 name="connsiteX5" fmla="*/ 0 w 19813"/>
                <a:gd name="connsiteY5" fmla="*/ 0 h 108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82462">
                  <a:moveTo>
                    <a:pt x="0" y="0"/>
                  </a:moveTo>
                  <a:lnTo>
                    <a:pt x="0" y="1082463"/>
                  </a:lnTo>
                  <a:lnTo>
                    <a:pt x="19814" y="108246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2" name="Freeform 161">
              <a:extLst>
                <a:ext uri="{FF2B5EF4-FFF2-40B4-BE49-F238E27FC236}">
                  <a16:creationId xmlns:a16="http://schemas.microsoft.com/office/drawing/2014/main" id="{39E56C94-EFEC-0B4E-1F9E-221BA112F924}"/>
                </a:ext>
              </a:extLst>
            </p:cNvPr>
            <p:cNvSpPr/>
            <p:nvPr/>
          </p:nvSpPr>
          <p:spPr>
            <a:xfrm>
              <a:off x="1586115" y="2740171"/>
              <a:ext cx="19813" cy="1082462"/>
            </a:xfrm>
            <a:custGeom>
              <a:avLst/>
              <a:gdLst>
                <a:gd name="connsiteX0" fmla="*/ 0 w 19813"/>
                <a:gd name="connsiteY0" fmla="*/ 0 h 1082462"/>
                <a:gd name="connsiteX1" fmla="*/ 0 w 19813"/>
                <a:gd name="connsiteY1" fmla="*/ 1082463 h 1082462"/>
                <a:gd name="connsiteX2" fmla="*/ 19814 w 19813"/>
                <a:gd name="connsiteY2" fmla="*/ 1082463 h 1082462"/>
                <a:gd name="connsiteX3" fmla="*/ 19814 w 19813"/>
                <a:gd name="connsiteY3" fmla="*/ 0 h 1082462"/>
                <a:gd name="connsiteX4" fmla="*/ 0 w 19813"/>
                <a:gd name="connsiteY4" fmla="*/ 0 h 108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82462">
                  <a:moveTo>
                    <a:pt x="0" y="0"/>
                  </a:moveTo>
                  <a:lnTo>
                    <a:pt x="0" y="1082463"/>
                  </a:lnTo>
                  <a:lnTo>
                    <a:pt x="19814" y="108246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3" name="Freeform 162">
              <a:extLst>
                <a:ext uri="{FF2B5EF4-FFF2-40B4-BE49-F238E27FC236}">
                  <a16:creationId xmlns:a16="http://schemas.microsoft.com/office/drawing/2014/main" id="{F9D0137E-06C6-9E80-E934-839E61C7FC4C}"/>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 name="connsiteX5" fmla="*/ 0 w 19801"/>
                <a:gd name="connsiteY5" fmla="*/ 0 h 117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71649">
                  <a:moveTo>
                    <a:pt x="0" y="0"/>
                  </a:moveTo>
                  <a:lnTo>
                    <a:pt x="0" y="1171650"/>
                  </a:lnTo>
                  <a:lnTo>
                    <a:pt x="19802" y="11716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4" name="Freeform 163">
              <a:extLst>
                <a:ext uri="{FF2B5EF4-FFF2-40B4-BE49-F238E27FC236}">
                  <a16:creationId xmlns:a16="http://schemas.microsoft.com/office/drawing/2014/main" id="{9D3C7138-5D26-59CE-5523-18E8FF2D1183}"/>
                </a:ext>
              </a:extLst>
            </p:cNvPr>
            <p:cNvSpPr/>
            <p:nvPr/>
          </p:nvSpPr>
          <p:spPr>
            <a:xfrm>
              <a:off x="1605929" y="2650984"/>
              <a:ext cx="19801" cy="1171649"/>
            </a:xfrm>
            <a:custGeom>
              <a:avLst/>
              <a:gdLst>
                <a:gd name="connsiteX0" fmla="*/ 0 w 19801"/>
                <a:gd name="connsiteY0" fmla="*/ 0 h 1171649"/>
                <a:gd name="connsiteX1" fmla="*/ 0 w 19801"/>
                <a:gd name="connsiteY1" fmla="*/ 1171650 h 1171649"/>
                <a:gd name="connsiteX2" fmla="*/ 19802 w 19801"/>
                <a:gd name="connsiteY2" fmla="*/ 1171650 h 1171649"/>
                <a:gd name="connsiteX3" fmla="*/ 19802 w 19801"/>
                <a:gd name="connsiteY3" fmla="*/ 0 h 1171649"/>
                <a:gd name="connsiteX4" fmla="*/ 0 w 19801"/>
                <a:gd name="connsiteY4" fmla="*/ 0 h 117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71649">
                  <a:moveTo>
                    <a:pt x="0" y="0"/>
                  </a:moveTo>
                  <a:lnTo>
                    <a:pt x="0" y="1171650"/>
                  </a:lnTo>
                  <a:lnTo>
                    <a:pt x="19802" y="11716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65" name="Freeform 164">
              <a:extLst>
                <a:ext uri="{FF2B5EF4-FFF2-40B4-BE49-F238E27FC236}">
                  <a16:creationId xmlns:a16="http://schemas.microsoft.com/office/drawing/2014/main" id="{A5020B79-00F7-198E-7BD1-3E690DED4EE0}"/>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 name="connsiteX5" fmla="*/ 0 w 19813"/>
                <a:gd name="connsiteY5" fmla="*/ 0 h 125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5134">
                  <a:moveTo>
                    <a:pt x="0" y="0"/>
                  </a:moveTo>
                  <a:lnTo>
                    <a:pt x="0" y="1255135"/>
                  </a:lnTo>
                  <a:lnTo>
                    <a:pt x="19814" y="12551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6" name="Freeform 165">
              <a:extLst>
                <a:ext uri="{FF2B5EF4-FFF2-40B4-BE49-F238E27FC236}">
                  <a16:creationId xmlns:a16="http://schemas.microsoft.com/office/drawing/2014/main" id="{2975530B-DD85-8A3D-152B-4D2058094D98}"/>
                </a:ext>
              </a:extLst>
            </p:cNvPr>
            <p:cNvSpPr/>
            <p:nvPr/>
          </p:nvSpPr>
          <p:spPr>
            <a:xfrm>
              <a:off x="1625731" y="2567499"/>
              <a:ext cx="19813" cy="1255134"/>
            </a:xfrm>
            <a:custGeom>
              <a:avLst/>
              <a:gdLst>
                <a:gd name="connsiteX0" fmla="*/ 0 w 19813"/>
                <a:gd name="connsiteY0" fmla="*/ 0 h 1255134"/>
                <a:gd name="connsiteX1" fmla="*/ 0 w 19813"/>
                <a:gd name="connsiteY1" fmla="*/ 1255135 h 1255134"/>
                <a:gd name="connsiteX2" fmla="*/ 19814 w 19813"/>
                <a:gd name="connsiteY2" fmla="*/ 1255135 h 1255134"/>
                <a:gd name="connsiteX3" fmla="*/ 19814 w 19813"/>
                <a:gd name="connsiteY3" fmla="*/ 0 h 1255134"/>
                <a:gd name="connsiteX4" fmla="*/ 0 w 19813"/>
                <a:gd name="connsiteY4" fmla="*/ 0 h 125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5134">
                  <a:moveTo>
                    <a:pt x="0" y="0"/>
                  </a:moveTo>
                  <a:lnTo>
                    <a:pt x="0" y="1255135"/>
                  </a:lnTo>
                  <a:lnTo>
                    <a:pt x="19814" y="12551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7" name="Freeform 166">
              <a:extLst>
                <a:ext uri="{FF2B5EF4-FFF2-40B4-BE49-F238E27FC236}">
                  <a16:creationId xmlns:a16="http://schemas.microsoft.com/office/drawing/2014/main" id="{54BB8C8F-11E0-D70F-2687-13A263183947}"/>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 name="connsiteX5" fmla="*/ 0 w 19813"/>
                <a:gd name="connsiteY5" fmla="*/ 0 h 129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98302">
                  <a:moveTo>
                    <a:pt x="0" y="0"/>
                  </a:moveTo>
                  <a:lnTo>
                    <a:pt x="0" y="1298302"/>
                  </a:lnTo>
                  <a:lnTo>
                    <a:pt x="19814" y="129830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68" name="Freeform 167">
              <a:extLst>
                <a:ext uri="{FF2B5EF4-FFF2-40B4-BE49-F238E27FC236}">
                  <a16:creationId xmlns:a16="http://schemas.microsoft.com/office/drawing/2014/main" id="{47A43ACB-D861-68E0-C8A5-0B9D0ADB6096}"/>
                </a:ext>
              </a:extLst>
            </p:cNvPr>
            <p:cNvSpPr/>
            <p:nvPr/>
          </p:nvSpPr>
          <p:spPr>
            <a:xfrm>
              <a:off x="1645545" y="2524331"/>
              <a:ext cx="19813" cy="1298302"/>
            </a:xfrm>
            <a:custGeom>
              <a:avLst/>
              <a:gdLst>
                <a:gd name="connsiteX0" fmla="*/ 0 w 19813"/>
                <a:gd name="connsiteY0" fmla="*/ 0 h 1298302"/>
                <a:gd name="connsiteX1" fmla="*/ 0 w 19813"/>
                <a:gd name="connsiteY1" fmla="*/ 1298302 h 1298302"/>
                <a:gd name="connsiteX2" fmla="*/ 19814 w 19813"/>
                <a:gd name="connsiteY2" fmla="*/ 1298302 h 1298302"/>
                <a:gd name="connsiteX3" fmla="*/ 19814 w 19813"/>
                <a:gd name="connsiteY3" fmla="*/ 0 h 1298302"/>
                <a:gd name="connsiteX4" fmla="*/ 0 w 19813"/>
                <a:gd name="connsiteY4" fmla="*/ 0 h 129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98302">
                  <a:moveTo>
                    <a:pt x="0" y="0"/>
                  </a:moveTo>
                  <a:lnTo>
                    <a:pt x="0" y="1298302"/>
                  </a:lnTo>
                  <a:lnTo>
                    <a:pt x="19814" y="129830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69" name="Freeform 168">
              <a:extLst>
                <a:ext uri="{FF2B5EF4-FFF2-40B4-BE49-F238E27FC236}">
                  <a16:creationId xmlns:a16="http://schemas.microsoft.com/office/drawing/2014/main" id="{BA3BCF45-2FDF-5A5E-AAAA-51DC36B5E338}"/>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 name="connsiteX5" fmla="*/ 0 w 19801"/>
                <a:gd name="connsiteY5" fmla="*/ 0 h 137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74050">
                  <a:moveTo>
                    <a:pt x="0" y="0"/>
                  </a:moveTo>
                  <a:lnTo>
                    <a:pt x="0" y="1374051"/>
                  </a:lnTo>
                  <a:lnTo>
                    <a:pt x="19802" y="137405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0" name="Freeform 169">
              <a:extLst>
                <a:ext uri="{FF2B5EF4-FFF2-40B4-BE49-F238E27FC236}">
                  <a16:creationId xmlns:a16="http://schemas.microsoft.com/office/drawing/2014/main" id="{4FA17704-A25B-6069-D692-4F1558D1CA51}"/>
                </a:ext>
              </a:extLst>
            </p:cNvPr>
            <p:cNvSpPr/>
            <p:nvPr/>
          </p:nvSpPr>
          <p:spPr>
            <a:xfrm>
              <a:off x="1665359" y="2448583"/>
              <a:ext cx="19801" cy="1374050"/>
            </a:xfrm>
            <a:custGeom>
              <a:avLst/>
              <a:gdLst>
                <a:gd name="connsiteX0" fmla="*/ 0 w 19801"/>
                <a:gd name="connsiteY0" fmla="*/ 0 h 1374050"/>
                <a:gd name="connsiteX1" fmla="*/ 0 w 19801"/>
                <a:gd name="connsiteY1" fmla="*/ 1374051 h 1374050"/>
                <a:gd name="connsiteX2" fmla="*/ 19802 w 19801"/>
                <a:gd name="connsiteY2" fmla="*/ 1374051 h 1374050"/>
                <a:gd name="connsiteX3" fmla="*/ 19802 w 19801"/>
                <a:gd name="connsiteY3" fmla="*/ 0 h 1374050"/>
                <a:gd name="connsiteX4" fmla="*/ 0 w 19801"/>
                <a:gd name="connsiteY4" fmla="*/ 0 h 1374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74050">
                  <a:moveTo>
                    <a:pt x="0" y="0"/>
                  </a:moveTo>
                  <a:lnTo>
                    <a:pt x="0" y="1374051"/>
                  </a:lnTo>
                  <a:lnTo>
                    <a:pt x="19802" y="137405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1" name="Freeform 170">
              <a:extLst>
                <a:ext uri="{FF2B5EF4-FFF2-40B4-BE49-F238E27FC236}">
                  <a16:creationId xmlns:a16="http://schemas.microsoft.com/office/drawing/2014/main" id="{4BFBFEC9-8CB2-5464-F22B-D466D14F9C71}"/>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 name="connsiteX5" fmla="*/ 0 w 19813"/>
                <a:gd name="connsiteY5" fmla="*/ 0 h 14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42875">
                  <a:moveTo>
                    <a:pt x="0" y="0"/>
                  </a:moveTo>
                  <a:lnTo>
                    <a:pt x="0" y="1442875"/>
                  </a:lnTo>
                  <a:lnTo>
                    <a:pt x="19814" y="144287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2" name="Freeform 171">
              <a:extLst>
                <a:ext uri="{FF2B5EF4-FFF2-40B4-BE49-F238E27FC236}">
                  <a16:creationId xmlns:a16="http://schemas.microsoft.com/office/drawing/2014/main" id="{3E3C50E5-8C2A-19E5-A3A9-47347C28F236}"/>
                </a:ext>
              </a:extLst>
            </p:cNvPr>
            <p:cNvSpPr/>
            <p:nvPr/>
          </p:nvSpPr>
          <p:spPr>
            <a:xfrm>
              <a:off x="1685160" y="2379758"/>
              <a:ext cx="19813" cy="1442875"/>
            </a:xfrm>
            <a:custGeom>
              <a:avLst/>
              <a:gdLst>
                <a:gd name="connsiteX0" fmla="*/ 0 w 19813"/>
                <a:gd name="connsiteY0" fmla="*/ 0 h 1442875"/>
                <a:gd name="connsiteX1" fmla="*/ 0 w 19813"/>
                <a:gd name="connsiteY1" fmla="*/ 1442875 h 1442875"/>
                <a:gd name="connsiteX2" fmla="*/ 19814 w 19813"/>
                <a:gd name="connsiteY2" fmla="*/ 1442875 h 1442875"/>
                <a:gd name="connsiteX3" fmla="*/ 19814 w 19813"/>
                <a:gd name="connsiteY3" fmla="*/ 0 h 1442875"/>
                <a:gd name="connsiteX4" fmla="*/ 0 w 19813"/>
                <a:gd name="connsiteY4" fmla="*/ 0 h 14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42875">
                  <a:moveTo>
                    <a:pt x="0" y="0"/>
                  </a:moveTo>
                  <a:lnTo>
                    <a:pt x="0" y="1442875"/>
                  </a:lnTo>
                  <a:lnTo>
                    <a:pt x="19814" y="144287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3" name="Freeform 172">
              <a:extLst>
                <a:ext uri="{FF2B5EF4-FFF2-40B4-BE49-F238E27FC236}">
                  <a16:creationId xmlns:a16="http://schemas.microsoft.com/office/drawing/2014/main" id="{BC3D228C-A5D6-959F-4DBA-33FC519DE012}"/>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 name="connsiteX5" fmla="*/ 0 w 19813"/>
                <a:gd name="connsiteY5" fmla="*/ 0 h 145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8349">
                  <a:moveTo>
                    <a:pt x="0" y="0"/>
                  </a:moveTo>
                  <a:lnTo>
                    <a:pt x="0" y="1458350"/>
                  </a:lnTo>
                  <a:lnTo>
                    <a:pt x="19814" y="145835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4" name="Freeform 173">
              <a:extLst>
                <a:ext uri="{FF2B5EF4-FFF2-40B4-BE49-F238E27FC236}">
                  <a16:creationId xmlns:a16="http://schemas.microsoft.com/office/drawing/2014/main" id="{F2DDDDD8-F921-C076-9C4E-A68260484C69}"/>
                </a:ext>
              </a:extLst>
            </p:cNvPr>
            <p:cNvSpPr/>
            <p:nvPr/>
          </p:nvSpPr>
          <p:spPr>
            <a:xfrm>
              <a:off x="1704974" y="2364284"/>
              <a:ext cx="19813" cy="1458349"/>
            </a:xfrm>
            <a:custGeom>
              <a:avLst/>
              <a:gdLst>
                <a:gd name="connsiteX0" fmla="*/ 0 w 19813"/>
                <a:gd name="connsiteY0" fmla="*/ 0 h 1458349"/>
                <a:gd name="connsiteX1" fmla="*/ 0 w 19813"/>
                <a:gd name="connsiteY1" fmla="*/ 1458350 h 1458349"/>
                <a:gd name="connsiteX2" fmla="*/ 19814 w 19813"/>
                <a:gd name="connsiteY2" fmla="*/ 1458350 h 1458349"/>
                <a:gd name="connsiteX3" fmla="*/ 19814 w 19813"/>
                <a:gd name="connsiteY3" fmla="*/ 0 h 1458349"/>
                <a:gd name="connsiteX4" fmla="*/ 0 w 19813"/>
                <a:gd name="connsiteY4" fmla="*/ 0 h 1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8349">
                  <a:moveTo>
                    <a:pt x="0" y="0"/>
                  </a:moveTo>
                  <a:lnTo>
                    <a:pt x="0" y="1458350"/>
                  </a:lnTo>
                  <a:lnTo>
                    <a:pt x="19814" y="145835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5" name="Freeform 174">
              <a:extLst>
                <a:ext uri="{FF2B5EF4-FFF2-40B4-BE49-F238E27FC236}">
                  <a16:creationId xmlns:a16="http://schemas.microsoft.com/office/drawing/2014/main" id="{079B39E2-3EB8-DE4B-81D9-9F6097E5C043}"/>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 name="connsiteX5" fmla="*/ 0 w 19801"/>
                <a:gd name="connsiteY5" fmla="*/ 0 h 14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57535">
                  <a:moveTo>
                    <a:pt x="0" y="0"/>
                  </a:moveTo>
                  <a:lnTo>
                    <a:pt x="0" y="1457536"/>
                  </a:lnTo>
                  <a:lnTo>
                    <a:pt x="19802" y="145753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6" name="Freeform 175">
              <a:extLst>
                <a:ext uri="{FF2B5EF4-FFF2-40B4-BE49-F238E27FC236}">
                  <a16:creationId xmlns:a16="http://schemas.microsoft.com/office/drawing/2014/main" id="{FC448E6E-71C0-AB54-E0E1-96BF9636CE57}"/>
                </a:ext>
              </a:extLst>
            </p:cNvPr>
            <p:cNvSpPr/>
            <p:nvPr/>
          </p:nvSpPr>
          <p:spPr>
            <a:xfrm>
              <a:off x="1724788" y="2365098"/>
              <a:ext cx="19801" cy="1457535"/>
            </a:xfrm>
            <a:custGeom>
              <a:avLst/>
              <a:gdLst>
                <a:gd name="connsiteX0" fmla="*/ 0 w 19801"/>
                <a:gd name="connsiteY0" fmla="*/ 0 h 1457535"/>
                <a:gd name="connsiteX1" fmla="*/ 0 w 19801"/>
                <a:gd name="connsiteY1" fmla="*/ 1457536 h 1457535"/>
                <a:gd name="connsiteX2" fmla="*/ 19802 w 19801"/>
                <a:gd name="connsiteY2" fmla="*/ 1457536 h 1457535"/>
                <a:gd name="connsiteX3" fmla="*/ 19802 w 19801"/>
                <a:gd name="connsiteY3" fmla="*/ 0 h 1457535"/>
                <a:gd name="connsiteX4" fmla="*/ 0 w 19801"/>
                <a:gd name="connsiteY4" fmla="*/ 0 h 145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57535">
                  <a:moveTo>
                    <a:pt x="0" y="0"/>
                  </a:moveTo>
                  <a:lnTo>
                    <a:pt x="0" y="1457536"/>
                  </a:lnTo>
                  <a:lnTo>
                    <a:pt x="19802" y="145753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77" name="Freeform 176">
              <a:extLst>
                <a:ext uri="{FF2B5EF4-FFF2-40B4-BE49-F238E27FC236}">
                  <a16:creationId xmlns:a16="http://schemas.microsoft.com/office/drawing/2014/main" id="{203A1904-796E-91E7-3A75-A9426824428C}"/>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 name="connsiteX5" fmla="*/ 0 w 19813"/>
                <a:gd name="connsiteY5" fmla="*/ 0 h 146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62422">
                  <a:moveTo>
                    <a:pt x="0" y="0"/>
                  </a:moveTo>
                  <a:lnTo>
                    <a:pt x="0" y="1462423"/>
                  </a:lnTo>
                  <a:lnTo>
                    <a:pt x="19814" y="1462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78" name="Freeform 177">
              <a:extLst>
                <a:ext uri="{FF2B5EF4-FFF2-40B4-BE49-F238E27FC236}">
                  <a16:creationId xmlns:a16="http://schemas.microsoft.com/office/drawing/2014/main" id="{5B3CF997-4B88-CBC5-D3C7-561877CE1429}"/>
                </a:ext>
              </a:extLst>
            </p:cNvPr>
            <p:cNvSpPr/>
            <p:nvPr/>
          </p:nvSpPr>
          <p:spPr>
            <a:xfrm>
              <a:off x="1744590" y="2360211"/>
              <a:ext cx="19813" cy="1462422"/>
            </a:xfrm>
            <a:custGeom>
              <a:avLst/>
              <a:gdLst>
                <a:gd name="connsiteX0" fmla="*/ 0 w 19813"/>
                <a:gd name="connsiteY0" fmla="*/ 0 h 1462422"/>
                <a:gd name="connsiteX1" fmla="*/ 0 w 19813"/>
                <a:gd name="connsiteY1" fmla="*/ 1462423 h 1462422"/>
                <a:gd name="connsiteX2" fmla="*/ 19814 w 19813"/>
                <a:gd name="connsiteY2" fmla="*/ 1462423 h 1462422"/>
                <a:gd name="connsiteX3" fmla="*/ 19814 w 19813"/>
                <a:gd name="connsiteY3" fmla="*/ 0 h 1462422"/>
                <a:gd name="connsiteX4" fmla="*/ 0 w 19813"/>
                <a:gd name="connsiteY4" fmla="*/ 0 h 146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62422">
                  <a:moveTo>
                    <a:pt x="0" y="0"/>
                  </a:moveTo>
                  <a:lnTo>
                    <a:pt x="0" y="1462423"/>
                  </a:lnTo>
                  <a:lnTo>
                    <a:pt x="19814" y="1462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79" name="Freeform 178">
              <a:extLst>
                <a:ext uri="{FF2B5EF4-FFF2-40B4-BE49-F238E27FC236}">
                  <a16:creationId xmlns:a16="http://schemas.microsoft.com/office/drawing/2014/main" id="{2D5A96FC-8102-515A-E4EF-20603FE43F7A}"/>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 name="connsiteX5" fmla="*/ 0 w 19813"/>
                <a:gd name="connsiteY5" fmla="*/ 0 h 147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77897">
                  <a:moveTo>
                    <a:pt x="0" y="0"/>
                  </a:moveTo>
                  <a:lnTo>
                    <a:pt x="0" y="1477898"/>
                  </a:lnTo>
                  <a:lnTo>
                    <a:pt x="19814" y="147789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0" name="Freeform 179">
              <a:extLst>
                <a:ext uri="{FF2B5EF4-FFF2-40B4-BE49-F238E27FC236}">
                  <a16:creationId xmlns:a16="http://schemas.microsoft.com/office/drawing/2014/main" id="{CD48215D-929A-CBF0-08FB-8B5FC19FCAEE}"/>
                </a:ext>
              </a:extLst>
            </p:cNvPr>
            <p:cNvSpPr/>
            <p:nvPr/>
          </p:nvSpPr>
          <p:spPr>
            <a:xfrm>
              <a:off x="1764404" y="2344736"/>
              <a:ext cx="19813" cy="1477897"/>
            </a:xfrm>
            <a:custGeom>
              <a:avLst/>
              <a:gdLst>
                <a:gd name="connsiteX0" fmla="*/ 0 w 19813"/>
                <a:gd name="connsiteY0" fmla="*/ 0 h 1477897"/>
                <a:gd name="connsiteX1" fmla="*/ 0 w 19813"/>
                <a:gd name="connsiteY1" fmla="*/ 1477898 h 1477897"/>
                <a:gd name="connsiteX2" fmla="*/ 19814 w 19813"/>
                <a:gd name="connsiteY2" fmla="*/ 1477898 h 1477897"/>
                <a:gd name="connsiteX3" fmla="*/ 19814 w 19813"/>
                <a:gd name="connsiteY3" fmla="*/ 0 h 1477897"/>
                <a:gd name="connsiteX4" fmla="*/ 0 w 19813"/>
                <a:gd name="connsiteY4" fmla="*/ 0 h 147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77897">
                  <a:moveTo>
                    <a:pt x="0" y="0"/>
                  </a:moveTo>
                  <a:lnTo>
                    <a:pt x="0" y="1477898"/>
                  </a:lnTo>
                  <a:lnTo>
                    <a:pt x="19814" y="147789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1" name="Freeform 180">
              <a:extLst>
                <a:ext uri="{FF2B5EF4-FFF2-40B4-BE49-F238E27FC236}">
                  <a16:creationId xmlns:a16="http://schemas.microsoft.com/office/drawing/2014/main" id="{57DCDA77-F318-6B9E-0247-03756520940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 name="connsiteX5" fmla="*/ 0 w 19801"/>
                <a:gd name="connsiteY5" fmla="*/ 0 h 144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42466">
                  <a:moveTo>
                    <a:pt x="0" y="0"/>
                  </a:moveTo>
                  <a:lnTo>
                    <a:pt x="0" y="1442467"/>
                  </a:lnTo>
                  <a:lnTo>
                    <a:pt x="19802" y="144246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2" name="Freeform 181">
              <a:extLst>
                <a:ext uri="{FF2B5EF4-FFF2-40B4-BE49-F238E27FC236}">
                  <a16:creationId xmlns:a16="http://schemas.microsoft.com/office/drawing/2014/main" id="{1A6832A1-EC01-C54E-6970-BF9482FE8088}"/>
                </a:ext>
              </a:extLst>
            </p:cNvPr>
            <p:cNvSpPr/>
            <p:nvPr/>
          </p:nvSpPr>
          <p:spPr>
            <a:xfrm>
              <a:off x="1784218" y="2380167"/>
              <a:ext cx="19801" cy="1442466"/>
            </a:xfrm>
            <a:custGeom>
              <a:avLst/>
              <a:gdLst>
                <a:gd name="connsiteX0" fmla="*/ 0 w 19801"/>
                <a:gd name="connsiteY0" fmla="*/ 0 h 1442466"/>
                <a:gd name="connsiteX1" fmla="*/ 0 w 19801"/>
                <a:gd name="connsiteY1" fmla="*/ 1442467 h 1442466"/>
                <a:gd name="connsiteX2" fmla="*/ 19802 w 19801"/>
                <a:gd name="connsiteY2" fmla="*/ 1442467 h 1442466"/>
                <a:gd name="connsiteX3" fmla="*/ 19802 w 19801"/>
                <a:gd name="connsiteY3" fmla="*/ 0 h 1442466"/>
                <a:gd name="connsiteX4" fmla="*/ 0 w 19801"/>
                <a:gd name="connsiteY4" fmla="*/ 0 h 1442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42466">
                  <a:moveTo>
                    <a:pt x="0" y="0"/>
                  </a:moveTo>
                  <a:lnTo>
                    <a:pt x="0" y="1442467"/>
                  </a:lnTo>
                  <a:lnTo>
                    <a:pt x="19802" y="144246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3" name="Freeform 182">
              <a:extLst>
                <a:ext uri="{FF2B5EF4-FFF2-40B4-BE49-F238E27FC236}">
                  <a16:creationId xmlns:a16="http://schemas.microsoft.com/office/drawing/2014/main" id="{BC6D245A-6358-31F8-ADD6-383CC340FA0C}"/>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 name="connsiteX5" fmla="*/ 0 w 19814"/>
                <a:gd name="connsiteY5" fmla="*/ 0 h 14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468124">
                  <a:moveTo>
                    <a:pt x="0" y="0"/>
                  </a:moveTo>
                  <a:lnTo>
                    <a:pt x="0" y="1468125"/>
                  </a:lnTo>
                  <a:lnTo>
                    <a:pt x="19814" y="146812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4" name="Freeform 183">
              <a:extLst>
                <a:ext uri="{FF2B5EF4-FFF2-40B4-BE49-F238E27FC236}">
                  <a16:creationId xmlns:a16="http://schemas.microsoft.com/office/drawing/2014/main" id="{218FED40-E69A-A481-C10B-C611F1944E73}"/>
                </a:ext>
              </a:extLst>
            </p:cNvPr>
            <p:cNvSpPr/>
            <p:nvPr/>
          </p:nvSpPr>
          <p:spPr>
            <a:xfrm>
              <a:off x="1804020" y="2354509"/>
              <a:ext cx="19814" cy="1468124"/>
            </a:xfrm>
            <a:custGeom>
              <a:avLst/>
              <a:gdLst>
                <a:gd name="connsiteX0" fmla="*/ 0 w 19814"/>
                <a:gd name="connsiteY0" fmla="*/ 0 h 1468124"/>
                <a:gd name="connsiteX1" fmla="*/ 0 w 19814"/>
                <a:gd name="connsiteY1" fmla="*/ 1468125 h 1468124"/>
                <a:gd name="connsiteX2" fmla="*/ 19814 w 19814"/>
                <a:gd name="connsiteY2" fmla="*/ 1468125 h 1468124"/>
                <a:gd name="connsiteX3" fmla="*/ 19814 w 19814"/>
                <a:gd name="connsiteY3" fmla="*/ 0 h 1468124"/>
                <a:gd name="connsiteX4" fmla="*/ 0 w 19814"/>
                <a:gd name="connsiteY4" fmla="*/ 0 h 146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468124">
                  <a:moveTo>
                    <a:pt x="0" y="0"/>
                  </a:moveTo>
                  <a:lnTo>
                    <a:pt x="0" y="1468125"/>
                  </a:lnTo>
                  <a:lnTo>
                    <a:pt x="19814" y="146812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5" name="Freeform 184">
              <a:extLst>
                <a:ext uri="{FF2B5EF4-FFF2-40B4-BE49-F238E27FC236}">
                  <a16:creationId xmlns:a16="http://schemas.microsoft.com/office/drawing/2014/main" id="{132F6EFD-5DC8-5708-6918-1C0AA22BA854}"/>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 name="connsiteX5" fmla="*/ 0 w 19813"/>
                <a:gd name="connsiteY5" fmla="*/ 0 h 145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51019">
                  <a:moveTo>
                    <a:pt x="0" y="0"/>
                  </a:moveTo>
                  <a:lnTo>
                    <a:pt x="0" y="1451020"/>
                  </a:lnTo>
                  <a:lnTo>
                    <a:pt x="19814" y="145102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6" name="Freeform 185">
              <a:extLst>
                <a:ext uri="{FF2B5EF4-FFF2-40B4-BE49-F238E27FC236}">
                  <a16:creationId xmlns:a16="http://schemas.microsoft.com/office/drawing/2014/main" id="{F1D8F9C8-74B9-EF2F-0BBB-F3D83790DD68}"/>
                </a:ext>
              </a:extLst>
            </p:cNvPr>
            <p:cNvSpPr/>
            <p:nvPr/>
          </p:nvSpPr>
          <p:spPr>
            <a:xfrm>
              <a:off x="1823834" y="2371614"/>
              <a:ext cx="19813" cy="1451019"/>
            </a:xfrm>
            <a:custGeom>
              <a:avLst/>
              <a:gdLst>
                <a:gd name="connsiteX0" fmla="*/ 0 w 19813"/>
                <a:gd name="connsiteY0" fmla="*/ 0 h 1451019"/>
                <a:gd name="connsiteX1" fmla="*/ 0 w 19813"/>
                <a:gd name="connsiteY1" fmla="*/ 1451020 h 1451019"/>
                <a:gd name="connsiteX2" fmla="*/ 19814 w 19813"/>
                <a:gd name="connsiteY2" fmla="*/ 1451020 h 1451019"/>
                <a:gd name="connsiteX3" fmla="*/ 19814 w 19813"/>
                <a:gd name="connsiteY3" fmla="*/ 0 h 1451019"/>
                <a:gd name="connsiteX4" fmla="*/ 0 w 19813"/>
                <a:gd name="connsiteY4" fmla="*/ 0 h 145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51019">
                  <a:moveTo>
                    <a:pt x="0" y="0"/>
                  </a:moveTo>
                  <a:lnTo>
                    <a:pt x="0" y="1451020"/>
                  </a:lnTo>
                  <a:lnTo>
                    <a:pt x="19814" y="145102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87" name="Freeform 186">
              <a:extLst>
                <a:ext uri="{FF2B5EF4-FFF2-40B4-BE49-F238E27FC236}">
                  <a16:creationId xmlns:a16="http://schemas.microsoft.com/office/drawing/2014/main" id="{1C5A69A9-70B3-E1CC-078D-4686CC64B374}"/>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 name="connsiteX5" fmla="*/ 0 w 19801"/>
                <a:gd name="connsiteY5" fmla="*/ 0 h 136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366719">
                  <a:moveTo>
                    <a:pt x="0" y="0"/>
                  </a:moveTo>
                  <a:lnTo>
                    <a:pt x="0" y="1366720"/>
                  </a:lnTo>
                  <a:lnTo>
                    <a:pt x="19802" y="13667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88" name="Freeform 187">
              <a:extLst>
                <a:ext uri="{FF2B5EF4-FFF2-40B4-BE49-F238E27FC236}">
                  <a16:creationId xmlns:a16="http://schemas.microsoft.com/office/drawing/2014/main" id="{E9BF0F0A-3EDF-2976-81A2-47AA390DC353}"/>
                </a:ext>
              </a:extLst>
            </p:cNvPr>
            <p:cNvSpPr/>
            <p:nvPr/>
          </p:nvSpPr>
          <p:spPr>
            <a:xfrm>
              <a:off x="1843648" y="2455914"/>
              <a:ext cx="19801" cy="1366719"/>
            </a:xfrm>
            <a:custGeom>
              <a:avLst/>
              <a:gdLst>
                <a:gd name="connsiteX0" fmla="*/ 0 w 19801"/>
                <a:gd name="connsiteY0" fmla="*/ 0 h 1366719"/>
                <a:gd name="connsiteX1" fmla="*/ 0 w 19801"/>
                <a:gd name="connsiteY1" fmla="*/ 1366720 h 1366719"/>
                <a:gd name="connsiteX2" fmla="*/ 19802 w 19801"/>
                <a:gd name="connsiteY2" fmla="*/ 1366720 h 1366719"/>
                <a:gd name="connsiteX3" fmla="*/ 19802 w 19801"/>
                <a:gd name="connsiteY3" fmla="*/ 0 h 1366719"/>
                <a:gd name="connsiteX4" fmla="*/ 0 w 19801"/>
                <a:gd name="connsiteY4" fmla="*/ 0 h 136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366719">
                  <a:moveTo>
                    <a:pt x="0" y="0"/>
                  </a:moveTo>
                  <a:lnTo>
                    <a:pt x="0" y="1366720"/>
                  </a:lnTo>
                  <a:lnTo>
                    <a:pt x="19802" y="13667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89" name="Freeform 188">
              <a:extLst>
                <a:ext uri="{FF2B5EF4-FFF2-40B4-BE49-F238E27FC236}">
                  <a16:creationId xmlns:a16="http://schemas.microsoft.com/office/drawing/2014/main" id="{2CD279B0-1E0C-4A62-76B8-5A1BE12140FF}"/>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 name="connsiteX5" fmla="*/ 0 w 19813"/>
                <a:gd name="connsiteY5" fmla="*/ 0 h 131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313778">
                  <a:moveTo>
                    <a:pt x="0" y="0"/>
                  </a:moveTo>
                  <a:lnTo>
                    <a:pt x="0" y="1313778"/>
                  </a:lnTo>
                  <a:lnTo>
                    <a:pt x="19814" y="131377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0" name="Freeform 189">
              <a:extLst>
                <a:ext uri="{FF2B5EF4-FFF2-40B4-BE49-F238E27FC236}">
                  <a16:creationId xmlns:a16="http://schemas.microsoft.com/office/drawing/2014/main" id="{91B7331D-7B11-1A4F-6B1D-6BE43545FC65}"/>
                </a:ext>
              </a:extLst>
            </p:cNvPr>
            <p:cNvSpPr/>
            <p:nvPr/>
          </p:nvSpPr>
          <p:spPr>
            <a:xfrm>
              <a:off x="1863449" y="2508855"/>
              <a:ext cx="19813" cy="1313778"/>
            </a:xfrm>
            <a:custGeom>
              <a:avLst/>
              <a:gdLst>
                <a:gd name="connsiteX0" fmla="*/ 0 w 19813"/>
                <a:gd name="connsiteY0" fmla="*/ 0 h 1313778"/>
                <a:gd name="connsiteX1" fmla="*/ 0 w 19813"/>
                <a:gd name="connsiteY1" fmla="*/ 1313778 h 1313778"/>
                <a:gd name="connsiteX2" fmla="*/ 19814 w 19813"/>
                <a:gd name="connsiteY2" fmla="*/ 1313778 h 1313778"/>
                <a:gd name="connsiteX3" fmla="*/ 19814 w 19813"/>
                <a:gd name="connsiteY3" fmla="*/ 0 h 1313778"/>
                <a:gd name="connsiteX4" fmla="*/ 0 w 19813"/>
                <a:gd name="connsiteY4" fmla="*/ 0 h 1313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313778">
                  <a:moveTo>
                    <a:pt x="0" y="0"/>
                  </a:moveTo>
                  <a:lnTo>
                    <a:pt x="0" y="1313778"/>
                  </a:lnTo>
                  <a:lnTo>
                    <a:pt x="19814" y="131377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1" name="Freeform 190">
              <a:extLst>
                <a:ext uri="{FF2B5EF4-FFF2-40B4-BE49-F238E27FC236}">
                  <a16:creationId xmlns:a16="http://schemas.microsoft.com/office/drawing/2014/main" id="{0982B415-6553-0FFB-635E-43221EA8E648}"/>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 name="connsiteX5" fmla="*/ 0 w 19813"/>
                <a:gd name="connsiteY5" fmla="*/ 0 h 125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54727">
                  <a:moveTo>
                    <a:pt x="0" y="0"/>
                  </a:moveTo>
                  <a:lnTo>
                    <a:pt x="0" y="1254728"/>
                  </a:lnTo>
                  <a:lnTo>
                    <a:pt x="19814" y="12547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2" name="Freeform 191">
              <a:extLst>
                <a:ext uri="{FF2B5EF4-FFF2-40B4-BE49-F238E27FC236}">
                  <a16:creationId xmlns:a16="http://schemas.microsoft.com/office/drawing/2014/main" id="{0B2A2F75-3736-6F7A-90F5-04D681098AF3}"/>
                </a:ext>
              </a:extLst>
            </p:cNvPr>
            <p:cNvSpPr/>
            <p:nvPr/>
          </p:nvSpPr>
          <p:spPr>
            <a:xfrm>
              <a:off x="1883263" y="2567906"/>
              <a:ext cx="19813" cy="1254727"/>
            </a:xfrm>
            <a:custGeom>
              <a:avLst/>
              <a:gdLst>
                <a:gd name="connsiteX0" fmla="*/ 0 w 19813"/>
                <a:gd name="connsiteY0" fmla="*/ 0 h 1254727"/>
                <a:gd name="connsiteX1" fmla="*/ 0 w 19813"/>
                <a:gd name="connsiteY1" fmla="*/ 1254728 h 1254727"/>
                <a:gd name="connsiteX2" fmla="*/ 19814 w 19813"/>
                <a:gd name="connsiteY2" fmla="*/ 1254728 h 1254727"/>
                <a:gd name="connsiteX3" fmla="*/ 19814 w 19813"/>
                <a:gd name="connsiteY3" fmla="*/ 0 h 1254727"/>
                <a:gd name="connsiteX4" fmla="*/ 0 w 19813"/>
                <a:gd name="connsiteY4" fmla="*/ 0 h 125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254727">
                  <a:moveTo>
                    <a:pt x="0" y="0"/>
                  </a:moveTo>
                  <a:lnTo>
                    <a:pt x="0" y="1254728"/>
                  </a:lnTo>
                  <a:lnTo>
                    <a:pt x="19814" y="12547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3" name="Freeform 192">
              <a:extLst>
                <a:ext uri="{FF2B5EF4-FFF2-40B4-BE49-F238E27FC236}">
                  <a16:creationId xmlns:a16="http://schemas.microsoft.com/office/drawing/2014/main" id="{DAFC538C-A1CD-8BD9-FDCC-12EE0F0FE43D}"/>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 name="connsiteX5" fmla="*/ 0 w 19801"/>
                <a:gd name="connsiteY5" fmla="*/ 0 h 118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8754">
                  <a:moveTo>
                    <a:pt x="0" y="0"/>
                  </a:moveTo>
                  <a:lnTo>
                    <a:pt x="0" y="1188754"/>
                  </a:lnTo>
                  <a:lnTo>
                    <a:pt x="19802" y="118875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4" name="Freeform 193">
              <a:extLst>
                <a:ext uri="{FF2B5EF4-FFF2-40B4-BE49-F238E27FC236}">
                  <a16:creationId xmlns:a16="http://schemas.microsoft.com/office/drawing/2014/main" id="{248C2C12-BB9C-D906-82D4-C3BDF966473B}"/>
                </a:ext>
              </a:extLst>
            </p:cNvPr>
            <p:cNvSpPr/>
            <p:nvPr/>
          </p:nvSpPr>
          <p:spPr>
            <a:xfrm>
              <a:off x="1903077" y="2633879"/>
              <a:ext cx="19801" cy="1188754"/>
            </a:xfrm>
            <a:custGeom>
              <a:avLst/>
              <a:gdLst>
                <a:gd name="connsiteX0" fmla="*/ 0 w 19801"/>
                <a:gd name="connsiteY0" fmla="*/ 0 h 1188754"/>
                <a:gd name="connsiteX1" fmla="*/ 0 w 19801"/>
                <a:gd name="connsiteY1" fmla="*/ 1188754 h 1188754"/>
                <a:gd name="connsiteX2" fmla="*/ 19802 w 19801"/>
                <a:gd name="connsiteY2" fmla="*/ 1188754 h 1188754"/>
                <a:gd name="connsiteX3" fmla="*/ 19802 w 19801"/>
                <a:gd name="connsiteY3" fmla="*/ 0 h 1188754"/>
                <a:gd name="connsiteX4" fmla="*/ 0 w 19801"/>
                <a:gd name="connsiteY4" fmla="*/ 0 h 118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8754">
                  <a:moveTo>
                    <a:pt x="0" y="0"/>
                  </a:moveTo>
                  <a:lnTo>
                    <a:pt x="0" y="1188754"/>
                  </a:lnTo>
                  <a:lnTo>
                    <a:pt x="19802" y="118875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195" name="Freeform 194">
              <a:extLst>
                <a:ext uri="{FF2B5EF4-FFF2-40B4-BE49-F238E27FC236}">
                  <a16:creationId xmlns:a16="http://schemas.microsoft.com/office/drawing/2014/main" id="{AD3791A6-E785-FAFE-211E-7F69E89C1DC3}"/>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 name="connsiteX5" fmla="*/ 0 w 19813"/>
                <a:gd name="connsiteY5" fmla="*/ 0 h 111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111783">
                  <a:moveTo>
                    <a:pt x="0" y="0"/>
                  </a:moveTo>
                  <a:lnTo>
                    <a:pt x="0" y="1111784"/>
                  </a:lnTo>
                  <a:lnTo>
                    <a:pt x="19814" y="111178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6" name="Freeform 195">
              <a:extLst>
                <a:ext uri="{FF2B5EF4-FFF2-40B4-BE49-F238E27FC236}">
                  <a16:creationId xmlns:a16="http://schemas.microsoft.com/office/drawing/2014/main" id="{D2D1F2F5-A8F7-525C-0557-47A57B678B44}"/>
                </a:ext>
              </a:extLst>
            </p:cNvPr>
            <p:cNvSpPr/>
            <p:nvPr/>
          </p:nvSpPr>
          <p:spPr>
            <a:xfrm>
              <a:off x="1922879" y="2710850"/>
              <a:ext cx="19813" cy="1111783"/>
            </a:xfrm>
            <a:custGeom>
              <a:avLst/>
              <a:gdLst>
                <a:gd name="connsiteX0" fmla="*/ 0 w 19813"/>
                <a:gd name="connsiteY0" fmla="*/ 0 h 1111783"/>
                <a:gd name="connsiteX1" fmla="*/ 0 w 19813"/>
                <a:gd name="connsiteY1" fmla="*/ 1111784 h 1111783"/>
                <a:gd name="connsiteX2" fmla="*/ 19814 w 19813"/>
                <a:gd name="connsiteY2" fmla="*/ 1111784 h 1111783"/>
                <a:gd name="connsiteX3" fmla="*/ 19814 w 19813"/>
                <a:gd name="connsiteY3" fmla="*/ 0 h 1111783"/>
                <a:gd name="connsiteX4" fmla="*/ 0 w 19813"/>
                <a:gd name="connsiteY4" fmla="*/ 0 h 1111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111783">
                  <a:moveTo>
                    <a:pt x="0" y="0"/>
                  </a:moveTo>
                  <a:lnTo>
                    <a:pt x="0" y="1111784"/>
                  </a:lnTo>
                  <a:lnTo>
                    <a:pt x="19814" y="111178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7" name="Freeform 196">
              <a:extLst>
                <a:ext uri="{FF2B5EF4-FFF2-40B4-BE49-F238E27FC236}">
                  <a16:creationId xmlns:a16="http://schemas.microsoft.com/office/drawing/2014/main" id="{5C2733AA-42C1-7A37-E087-132EC8543C0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 name="connsiteX5" fmla="*/ 0 w 19814"/>
                <a:gd name="connsiteY5" fmla="*/ 0 h 10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033592">
                  <a:moveTo>
                    <a:pt x="0" y="0"/>
                  </a:moveTo>
                  <a:lnTo>
                    <a:pt x="0" y="1033593"/>
                  </a:lnTo>
                  <a:lnTo>
                    <a:pt x="19814" y="103359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98" name="Freeform 197">
              <a:extLst>
                <a:ext uri="{FF2B5EF4-FFF2-40B4-BE49-F238E27FC236}">
                  <a16:creationId xmlns:a16="http://schemas.microsoft.com/office/drawing/2014/main" id="{69AFBAFE-CA49-86F1-E63D-38A07B7AF9AC}"/>
                </a:ext>
              </a:extLst>
            </p:cNvPr>
            <p:cNvSpPr/>
            <p:nvPr/>
          </p:nvSpPr>
          <p:spPr>
            <a:xfrm>
              <a:off x="1942693" y="2789041"/>
              <a:ext cx="19814" cy="1033592"/>
            </a:xfrm>
            <a:custGeom>
              <a:avLst/>
              <a:gdLst>
                <a:gd name="connsiteX0" fmla="*/ 0 w 19814"/>
                <a:gd name="connsiteY0" fmla="*/ 0 h 1033592"/>
                <a:gd name="connsiteX1" fmla="*/ 0 w 19814"/>
                <a:gd name="connsiteY1" fmla="*/ 1033593 h 1033592"/>
                <a:gd name="connsiteX2" fmla="*/ 19814 w 19814"/>
                <a:gd name="connsiteY2" fmla="*/ 1033593 h 1033592"/>
                <a:gd name="connsiteX3" fmla="*/ 19814 w 19814"/>
                <a:gd name="connsiteY3" fmla="*/ 0 h 1033592"/>
                <a:gd name="connsiteX4" fmla="*/ 0 w 19814"/>
                <a:gd name="connsiteY4" fmla="*/ 0 h 1033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033592">
                  <a:moveTo>
                    <a:pt x="0" y="0"/>
                  </a:moveTo>
                  <a:lnTo>
                    <a:pt x="0" y="1033593"/>
                  </a:lnTo>
                  <a:lnTo>
                    <a:pt x="19814" y="103359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199" name="Freeform 198">
              <a:extLst>
                <a:ext uri="{FF2B5EF4-FFF2-40B4-BE49-F238E27FC236}">
                  <a16:creationId xmlns:a16="http://schemas.microsoft.com/office/drawing/2014/main" id="{56CFEB28-B6AD-BC69-67AA-D059F6B1C41D}"/>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 name="connsiteX5" fmla="*/ 0 w 19801"/>
                <a:gd name="connsiteY5" fmla="*/ 0 h 96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962325">
                  <a:moveTo>
                    <a:pt x="0" y="0"/>
                  </a:moveTo>
                  <a:lnTo>
                    <a:pt x="0" y="962326"/>
                  </a:lnTo>
                  <a:lnTo>
                    <a:pt x="19802" y="96232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0" name="Freeform 199">
              <a:extLst>
                <a:ext uri="{FF2B5EF4-FFF2-40B4-BE49-F238E27FC236}">
                  <a16:creationId xmlns:a16="http://schemas.microsoft.com/office/drawing/2014/main" id="{D0B2A5CD-3C10-033F-463C-1B047D98E664}"/>
                </a:ext>
              </a:extLst>
            </p:cNvPr>
            <p:cNvSpPr/>
            <p:nvPr/>
          </p:nvSpPr>
          <p:spPr>
            <a:xfrm>
              <a:off x="1962507" y="2860308"/>
              <a:ext cx="19801" cy="962325"/>
            </a:xfrm>
            <a:custGeom>
              <a:avLst/>
              <a:gdLst>
                <a:gd name="connsiteX0" fmla="*/ 0 w 19801"/>
                <a:gd name="connsiteY0" fmla="*/ 0 h 962325"/>
                <a:gd name="connsiteX1" fmla="*/ 0 w 19801"/>
                <a:gd name="connsiteY1" fmla="*/ 962326 h 962325"/>
                <a:gd name="connsiteX2" fmla="*/ 19802 w 19801"/>
                <a:gd name="connsiteY2" fmla="*/ 962326 h 962325"/>
                <a:gd name="connsiteX3" fmla="*/ 19802 w 19801"/>
                <a:gd name="connsiteY3" fmla="*/ 0 h 962325"/>
                <a:gd name="connsiteX4" fmla="*/ 0 w 19801"/>
                <a:gd name="connsiteY4" fmla="*/ 0 h 96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962325">
                  <a:moveTo>
                    <a:pt x="0" y="0"/>
                  </a:moveTo>
                  <a:lnTo>
                    <a:pt x="0" y="962326"/>
                  </a:lnTo>
                  <a:lnTo>
                    <a:pt x="19802" y="96232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1" name="Freeform 200">
              <a:extLst>
                <a:ext uri="{FF2B5EF4-FFF2-40B4-BE49-F238E27FC236}">
                  <a16:creationId xmlns:a16="http://schemas.microsoft.com/office/drawing/2014/main" id="{13A8827B-6883-77F2-E116-755A38D51406}"/>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 name="connsiteX5" fmla="*/ 0 w 19813"/>
                <a:gd name="connsiteY5" fmla="*/ 0 h 85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58071">
                  <a:moveTo>
                    <a:pt x="0" y="0"/>
                  </a:moveTo>
                  <a:lnTo>
                    <a:pt x="0" y="858071"/>
                  </a:lnTo>
                  <a:lnTo>
                    <a:pt x="19814" y="85807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2" name="Freeform 201">
              <a:extLst>
                <a:ext uri="{FF2B5EF4-FFF2-40B4-BE49-F238E27FC236}">
                  <a16:creationId xmlns:a16="http://schemas.microsoft.com/office/drawing/2014/main" id="{9DCD4196-7A8B-3E9B-04C4-6D2BBB8621CE}"/>
                </a:ext>
              </a:extLst>
            </p:cNvPr>
            <p:cNvSpPr/>
            <p:nvPr/>
          </p:nvSpPr>
          <p:spPr>
            <a:xfrm>
              <a:off x="1982309" y="2964562"/>
              <a:ext cx="19813" cy="858071"/>
            </a:xfrm>
            <a:custGeom>
              <a:avLst/>
              <a:gdLst>
                <a:gd name="connsiteX0" fmla="*/ 0 w 19813"/>
                <a:gd name="connsiteY0" fmla="*/ 0 h 858071"/>
                <a:gd name="connsiteX1" fmla="*/ 0 w 19813"/>
                <a:gd name="connsiteY1" fmla="*/ 858071 h 858071"/>
                <a:gd name="connsiteX2" fmla="*/ 19814 w 19813"/>
                <a:gd name="connsiteY2" fmla="*/ 858071 h 858071"/>
                <a:gd name="connsiteX3" fmla="*/ 19814 w 19813"/>
                <a:gd name="connsiteY3" fmla="*/ 0 h 858071"/>
                <a:gd name="connsiteX4" fmla="*/ 0 w 19813"/>
                <a:gd name="connsiteY4" fmla="*/ 0 h 85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58071">
                  <a:moveTo>
                    <a:pt x="0" y="0"/>
                  </a:moveTo>
                  <a:lnTo>
                    <a:pt x="0" y="858071"/>
                  </a:lnTo>
                  <a:lnTo>
                    <a:pt x="19814" y="85807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3" name="Freeform 202">
              <a:extLst>
                <a:ext uri="{FF2B5EF4-FFF2-40B4-BE49-F238E27FC236}">
                  <a16:creationId xmlns:a16="http://schemas.microsoft.com/office/drawing/2014/main" id="{37A89FF7-72F5-3FF7-0999-8762BAD92A24}"/>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 name="connsiteX5" fmla="*/ 0 w 19801"/>
                <a:gd name="connsiteY5" fmla="*/ 0 h 74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749336">
                  <a:moveTo>
                    <a:pt x="0" y="0"/>
                  </a:moveTo>
                  <a:lnTo>
                    <a:pt x="0" y="749337"/>
                  </a:lnTo>
                  <a:lnTo>
                    <a:pt x="19802" y="74933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4" name="Freeform 203">
              <a:extLst>
                <a:ext uri="{FF2B5EF4-FFF2-40B4-BE49-F238E27FC236}">
                  <a16:creationId xmlns:a16="http://schemas.microsoft.com/office/drawing/2014/main" id="{FBA6EA7E-00DE-C408-4B8E-CFFFEDEC8BF2}"/>
                </a:ext>
              </a:extLst>
            </p:cNvPr>
            <p:cNvSpPr/>
            <p:nvPr/>
          </p:nvSpPr>
          <p:spPr>
            <a:xfrm>
              <a:off x="2002123" y="3073297"/>
              <a:ext cx="19801" cy="749336"/>
            </a:xfrm>
            <a:custGeom>
              <a:avLst/>
              <a:gdLst>
                <a:gd name="connsiteX0" fmla="*/ 0 w 19801"/>
                <a:gd name="connsiteY0" fmla="*/ 0 h 749336"/>
                <a:gd name="connsiteX1" fmla="*/ 0 w 19801"/>
                <a:gd name="connsiteY1" fmla="*/ 749337 h 749336"/>
                <a:gd name="connsiteX2" fmla="*/ 19802 w 19801"/>
                <a:gd name="connsiteY2" fmla="*/ 749337 h 749336"/>
                <a:gd name="connsiteX3" fmla="*/ 19802 w 19801"/>
                <a:gd name="connsiteY3" fmla="*/ 0 h 749336"/>
                <a:gd name="connsiteX4" fmla="*/ 0 w 19801"/>
                <a:gd name="connsiteY4" fmla="*/ 0 h 7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749336">
                  <a:moveTo>
                    <a:pt x="0" y="0"/>
                  </a:moveTo>
                  <a:lnTo>
                    <a:pt x="0" y="749337"/>
                  </a:lnTo>
                  <a:lnTo>
                    <a:pt x="19802" y="74933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05" name="Freeform 204">
              <a:extLst>
                <a:ext uri="{FF2B5EF4-FFF2-40B4-BE49-F238E27FC236}">
                  <a16:creationId xmlns:a16="http://schemas.microsoft.com/office/drawing/2014/main" id="{3EE46D0F-0E1A-3C12-DB85-178476F55E67}"/>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 name="connsiteX5" fmla="*/ 0 w 19813"/>
                <a:gd name="connsiteY5" fmla="*/ 0 h 69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95580">
                  <a:moveTo>
                    <a:pt x="0" y="0"/>
                  </a:moveTo>
                  <a:lnTo>
                    <a:pt x="0" y="695580"/>
                  </a:lnTo>
                  <a:lnTo>
                    <a:pt x="19814" y="69558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6" name="Freeform 205">
              <a:extLst>
                <a:ext uri="{FF2B5EF4-FFF2-40B4-BE49-F238E27FC236}">
                  <a16:creationId xmlns:a16="http://schemas.microsoft.com/office/drawing/2014/main" id="{1DED78A8-BD77-F38B-A454-C9B286A0E86E}"/>
                </a:ext>
              </a:extLst>
            </p:cNvPr>
            <p:cNvSpPr/>
            <p:nvPr/>
          </p:nvSpPr>
          <p:spPr>
            <a:xfrm>
              <a:off x="2021924" y="3127053"/>
              <a:ext cx="19813" cy="695580"/>
            </a:xfrm>
            <a:custGeom>
              <a:avLst/>
              <a:gdLst>
                <a:gd name="connsiteX0" fmla="*/ 0 w 19813"/>
                <a:gd name="connsiteY0" fmla="*/ 0 h 695580"/>
                <a:gd name="connsiteX1" fmla="*/ 0 w 19813"/>
                <a:gd name="connsiteY1" fmla="*/ 695580 h 695580"/>
                <a:gd name="connsiteX2" fmla="*/ 19814 w 19813"/>
                <a:gd name="connsiteY2" fmla="*/ 695580 h 695580"/>
                <a:gd name="connsiteX3" fmla="*/ 19814 w 19813"/>
                <a:gd name="connsiteY3" fmla="*/ 0 h 695580"/>
                <a:gd name="connsiteX4" fmla="*/ 0 w 19813"/>
                <a:gd name="connsiteY4" fmla="*/ 0 h 695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95580">
                  <a:moveTo>
                    <a:pt x="0" y="0"/>
                  </a:moveTo>
                  <a:lnTo>
                    <a:pt x="0" y="695580"/>
                  </a:lnTo>
                  <a:lnTo>
                    <a:pt x="19814" y="69558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7" name="Freeform 206">
              <a:extLst>
                <a:ext uri="{FF2B5EF4-FFF2-40B4-BE49-F238E27FC236}">
                  <a16:creationId xmlns:a16="http://schemas.microsoft.com/office/drawing/2014/main" id="{B6AF62E3-F5CD-4EB0-C287-949774555BED}"/>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 name="connsiteX5" fmla="*/ 0 w 19813"/>
                <a:gd name="connsiteY5" fmla="*/ 0 h 60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05986">
                  <a:moveTo>
                    <a:pt x="0" y="0"/>
                  </a:moveTo>
                  <a:lnTo>
                    <a:pt x="0" y="605986"/>
                  </a:lnTo>
                  <a:lnTo>
                    <a:pt x="19814" y="60598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08" name="Freeform 207">
              <a:extLst>
                <a:ext uri="{FF2B5EF4-FFF2-40B4-BE49-F238E27FC236}">
                  <a16:creationId xmlns:a16="http://schemas.microsoft.com/office/drawing/2014/main" id="{E137576A-A42D-F15E-2772-92D8C23188AB}"/>
                </a:ext>
              </a:extLst>
            </p:cNvPr>
            <p:cNvSpPr/>
            <p:nvPr/>
          </p:nvSpPr>
          <p:spPr>
            <a:xfrm>
              <a:off x="2041738" y="3216647"/>
              <a:ext cx="19813" cy="605986"/>
            </a:xfrm>
            <a:custGeom>
              <a:avLst/>
              <a:gdLst>
                <a:gd name="connsiteX0" fmla="*/ 0 w 19813"/>
                <a:gd name="connsiteY0" fmla="*/ 0 h 605986"/>
                <a:gd name="connsiteX1" fmla="*/ 0 w 19813"/>
                <a:gd name="connsiteY1" fmla="*/ 605986 h 605986"/>
                <a:gd name="connsiteX2" fmla="*/ 19814 w 19813"/>
                <a:gd name="connsiteY2" fmla="*/ 605986 h 605986"/>
                <a:gd name="connsiteX3" fmla="*/ 19814 w 19813"/>
                <a:gd name="connsiteY3" fmla="*/ 0 h 605986"/>
                <a:gd name="connsiteX4" fmla="*/ 0 w 19813"/>
                <a:gd name="connsiteY4" fmla="*/ 0 h 605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05986">
                  <a:moveTo>
                    <a:pt x="0" y="0"/>
                  </a:moveTo>
                  <a:lnTo>
                    <a:pt x="0" y="605986"/>
                  </a:lnTo>
                  <a:lnTo>
                    <a:pt x="19814" y="60598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09" name="Freeform 208">
              <a:extLst>
                <a:ext uri="{FF2B5EF4-FFF2-40B4-BE49-F238E27FC236}">
                  <a16:creationId xmlns:a16="http://schemas.microsoft.com/office/drawing/2014/main" id="{4EEEDA8A-D3BB-AB6A-1EF9-2385E58BBDE9}"/>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 name="connsiteX5" fmla="*/ 0 w 19801"/>
                <a:gd name="connsiteY5" fmla="*/ 0 h 57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5849">
                  <a:moveTo>
                    <a:pt x="0" y="0"/>
                  </a:moveTo>
                  <a:lnTo>
                    <a:pt x="0" y="575850"/>
                  </a:lnTo>
                  <a:lnTo>
                    <a:pt x="19802" y="57585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0" name="Freeform 209">
              <a:extLst>
                <a:ext uri="{FF2B5EF4-FFF2-40B4-BE49-F238E27FC236}">
                  <a16:creationId xmlns:a16="http://schemas.microsoft.com/office/drawing/2014/main" id="{3E223102-7F47-5A58-09D3-523546DC0DFA}"/>
                </a:ext>
              </a:extLst>
            </p:cNvPr>
            <p:cNvSpPr/>
            <p:nvPr/>
          </p:nvSpPr>
          <p:spPr>
            <a:xfrm>
              <a:off x="2061552" y="3246783"/>
              <a:ext cx="19801" cy="575849"/>
            </a:xfrm>
            <a:custGeom>
              <a:avLst/>
              <a:gdLst>
                <a:gd name="connsiteX0" fmla="*/ 0 w 19801"/>
                <a:gd name="connsiteY0" fmla="*/ 0 h 575849"/>
                <a:gd name="connsiteX1" fmla="*/ 0 w 19801"/>
                <a:gd name="connsiteY1" fmla="*/ 575850 h 575849"/>
                <a:gd name="connsiteX2" fmla="*/ 19802 w 19801"/>
                <a:gd name="connsiteY2" fmla="*/ 575850 h 575849"/>
                <a:gd name="connsiteX3" fmla="*/ 19802 w 19801"/>
                <a:gd name="connsiteY3" fmla="*/ 0 h 575849"/>
                <a:gd name="connsiteX4" fmla="*/ 0 w 19801"/>
                <a:gd name="connsiteY4" fmla="*/ 0 h 57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5849">
                  <a:moveTo>
                    <a:pt x="0" y="0"/>
                  </a:moveTo>
                  <a:lnTo>
                    <a:pt x="0" y="575850"/>
                  </a:lnTo>
                  <a:lnTo>
                    <a:pt x="19802" y="57585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1" name="Freeform 210">
              <a:extLst>
                <a:ext uri="{FF2B5EF4-FFF2-40B4-BE49-F238E27FC236}">
                  <a16:creationId xmlns:a16="http://schemas.microsoft.com/office/drawing/2014/main" id="{98AC60C6-1817-FECB-956F-A3EB740440F1}"/>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 name="connsiteX5" fmla="*/ 0 w 19813"/>
                <a:gd name="connsiteY5" fmla="*/ 0 h 46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62228">
                  <a:moveTo>
                    <a:pt x="0" y="0"/>
                  </a:moveTo>
                  <a:lnTo>
                    <a:pt x="0" y="462229"/>
                  </a:lnTo>
                  <a:lnTo>
                    <a:pt x="19814" y="462229"/>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2" name="Freeform 211">
              <a:extLst>
                <a:ext uri="{FF2B5EF4-FFF2-40B4-BE49-F238E27FC236}">
                  <a16:creationId xmlns:a16="http://schemas.microsoft.com/office/drawing/2014/main" id="{1EC72C36-2B0F-CB1D-1F04-B2E70D2FEAC5}"/>
                </a:ext>
              </a:extLst>
            </p:cNvPr>
            <p:cNvSpPr/>
            <p:nvPr/>
          </p:nvSpPr>
          <p:spPr>
            <a:xfrm>
              <a:off x="2081354" y="3360405"/>
              <a:ext cx="19813" cy="462228"/>
            </a:xfrm>
            <a:custGeom>
              <a:avLst/>
              <a:gdLst>
                <a:gd name="connsiteX0" fmla="*/ 0 w 19813"/>
                <a:gd name="connsiteY0" fmla="*/ 0 h 462228"/>
                <a:gd name="connsiteX1" fmla="*/ 0 w 19813"/>
                <a:gd name="connsiteY1" fmla="*/ 462229 h 462228"/>
                <a:gd name="connsiteX2" fmla="*/ 19814 w 19813"/>
                <a:gd name="connsiteY2" fmla="*/ 462229 h 462228"/>
                <a:gd name="connsiteX3" fmla="*/ 19814 w 19813"/>
                <a:gd name="connsiteY3" fmla="*/ 0 h 462228"/>
                <a:gd name="connsiteX4" fmla="*/ 0 w 19813"/>
                <a:gd name="connsiteY4" fmla="*/ 0 h 46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62228">
                  <a:moveTo>
                    <a:pt x="0" y="0"/>
                  </a:moveTo>
                  <a:lnTo>
                    <a:pt x="0" y="462229"/>
                  </a:lnTo>
                  <a:lnTo>
                    <a:pt x="19814" y="462229"/>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3" name="Freeform 212">
              <a:extLst>
                <a:ext uri="{FF2B5EF4-FFF2-40B4-BE49-F238E27FC236}">
                  <a16:creationId xmlns:a16="http://schemas.microsoft.com/office/drawing/2014/main" id="{31D7C974-EABA-D1F1-75D1-20D8E31D1195}"/>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 name="connsiteX5" fmla="*/ 0 w 19813"/>
                <a:gd name="connsiteY5" fmla="*/ 0 h 3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97476">
                  <a:moveTo>
                    <a:pt x="0" y="0"/>
                  </a:moveTo>
                  <a:lnTo>
                    <a:pt x="0" y="397476"/>
                  </a:lnTo>
                  <a:lnTo>
                    <a:pt x="19814" y="39747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4" name="Freeform 213">
              <a:extLst>
                <a:ext uri="{FF2B5EF4-FFF2-40B4-BE49-F238E27FC236}">
                  <a16:creationId xmlns:a16="http://schemas.microsoft.com/office/drawing/2014/main" id="{7881ADF5-6738-588B-CE8D-19188EC8CF9F}"/>
                </a:ext>
              </a:extLst>
            </p:cNvPr>
            <p:cNvSpPr/>
            <p:nvPr/>
          </p:nvSpPr>
          <p:spPr>
            <a:xfrm>
              <a:off x="2101168" y="3425157"/>
              <a:ext cx="19813" cy="397476"/>
            </a:xfrm>
            <a:custGeom>
              <a:avLst/>
              <a:gdLst>
                <a:gd name="connsiteX0" fmla="*/ 0 w 19813"/>
                <a:gd name="connsiteY0" fmla="*/ 0 h 397476"/>
                <a:gd name="connsiteX1" fmla="*/ 0 w 19813"/>
                <a:gd name="connsiteY1" fmla="*/ 397476 h 397476"/>
                <a:gd name="connsiteX2" fmla="*/ 19814 w 19813"/>
                <a:gd name="connsiteY2" fmla="*/ 397476 h 397476"/>
                <a:gd name="connsiteX3" fmla="*/ 19814 w 19813"/>
                <a:gd name="connsiteY3" fmla="*/ 0 h 397476"/>
                <a:gd name="connsiteX4" fmla="*/ 0 w 19813"/>
                <a:gd name="connsiteY4" fmla="*/ 0 h 397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97476">
                  <a:moveTo>
                    <a:pt x="0" y="0"/>
                  </a:moveTo>
                  <a:lnTo>
                    <a:pt x="0" y="397476"/>
                  </a:lnTo>
                  <a:lnTo>
                    <a:pt x="19814" y="39747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5" name="Freeform 214">
              <a:extLst>
                <a:ext uri="{FF2B5EF4-FFF2-40B4-BE49-F238E27FC236}">
                  <a16:creationId xmlns:a16="http://schemas.microsoft.com/office/drawing/2014/main" id="{6574C5DA-48CD-F126-B21C-305F4A85E36B}"/>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 name="connsiteX5" fmla="*/ 0 w 19801"/>
                <a:gd name="connsiteY5" fmla="*/ 0 h 35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352678">
                  <a:moveTo>
                    <a:pt x="0" y="0"/>
                  </a:moveTo>
                  <a:lnTo>
                    <a:pt x="0" y="352678"/>
                  </a:lnTo>
                  <a:lnTo>
                    <a:pt x="19802" y="352678"/>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6" name="Freeform 215">
              <a:extLst>
                <a:ext uri="{FF2B5EF4-FFF2-40B4-BE49-F238E27FC236}">
                  <a16:creationId xmlns:a16="http://schemas.microsoft.com/office/drawing/2014/main" id="{E8497BDA-EFA9-E168-3D87-488CFFF16C4C}"/>
                </a:ext>
              </a:extLst>
            </p:cNvPr>
            <p:cNvSpPr/>
            <p:nvPr/>
          </p:nvSpPr>
          <p:spPr>
            <a:xfrm>
              <a:off x="2120982" y="3469955"/>
              <a:ext cx="19801" cy="352678"/>
            </a:xfrm>
            <a:custGeom>
              <a:avLst/>
              <a:gdLst>
                <a:gd name="connsiteX0" fmla="*/ 0 w 19801"/>
                <a:gd name="connsiteY0" fmla="*/ 0 h 352678"/>
                <a:gd name="connsiteX1" fmla="*/ 0 w 19801"/>
                <a:gd name="connsiteY1" fmla="*/ 352678 h 352678"/>
                <a:gd name="connsiteX2" fmla="*/ 19802 w 19801"/>
                <a:gd name="connsiteY2" fmla="*/ 352678 h 352678"/>
                <a:gd name="connsiteX3" fmla="*/ 19802 w 19801"/>
                <a:gd name="connsiteY3" fmla="*/ 0 h 352678"/>
                <a:gd name="connsiteX4" fmla="*/ 0 w 19801"/>
                <a:gd name="connsiteY4" fmla="*/ 0 h 352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352678">
                  <a:moveTo>
                    <a:pt x="0" y="0"/>
                  </a:moveTo>
                  <a:lnTo>
                    <a:pt x="0" y="352678"/>
                  </a:lnTo>
                  <a:lnTo>
                    <a:pt x="19802" y="352678"/>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17" name="Freeform 216">
              <a:extLst>
                <a:ext uri="{FF2B5EF4-FFF2-40B4-BE49-F238E27FC236}">
                  <a16:creationId xmlns:a16="http://schemas.microsoft.com/office/drawing/2014/main" id="{EDBCCC7E-A1B3-0F29-2138-709E94AD6828}"/>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 name="connsiteX5" fmla="*/ 0 w 19813"/>
                <a:gd name="connsiteY5" fmla="*/ 0 h 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99328">
                  <a:moveTo>
                    <a:pt x="0" y="0"/>
                  </a:moveTo>
                  <a:lnTo>
                    <a:pt x="0" y="299328"/>
                  </a:lnTo>
                  <a:lnTo>
                    <a:pt x="19814" y="299328"/>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18" name="Freeform 217">
              <a:extLst>
                <a:ext uri="{FF2B5EF4-FFF2-40B4-BE49-F238E27FC236}">
                  <a16:creationId xmlns:a16="http://schemas.microsoft.com/office/drawing/2014/main" id="{24069782-D9D8-6DEF-0780-9368CDA93775}"/>
                </a:ext>
              </a:extLst>
            </p:cNvPr>
            <p:cNvSpPr/>
            <p:nvPr/>
          </p:nvSpPr>
          <p:spPr>
            <a:xfrm>
              <a:off x="2140784" y="3523305"/>
              <a:ext cx="19813" cy="299328"/>
            </a:xfrm>
            <a:custGeom>
              <a:avLst/>
              <a:gdLst>
                <a:gd name="connsiteX0" fmla="*/ 0 w 19813"/>
                <a:gd name="connsiteY0" fmla="*/ 0 h 299328"/>
                <a:gd name="connsiteX1" fmla="*/ 0 w 19813"/>
                <a:gd name="connsiteY1" fmla="*/ 299328 h 299328"/>
                <a:gd name="connsiteX2" fmla="*/ 19814 w 19813"/>
                <a:gd name="connsiteY2" fmla="*/ 299328 h 299328"/>
                <a:gd name="connsiteX3" fmla="*/ 19814 w 19813"/>
                <a:gd name="connsiteY3" fmla="*/ 0 h 299328"/>
                <a:gd name="connsiteX4" fmla="*/ 0 w 19813"/>
                <a:gd name="connsiteY4" fmla="*/ 0 h 29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99328">
                  <a:moveTo>
                    <a:pt x="0" y="0"/>
                  </a:moveTo>
                  <a:lnTo>
                    <a:pt x="0" y="299328"/>
                  </a:lnTo>
                  <a:lnTo>
                    <a:pt x="19814" y="299328"/>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19" name="Freeform 218">
              <a:extLst>
                <a:ext uri="{FF2B5EF4-FFF2-40B4-BE49-F238E27FC236}">
                  <a16:creationId xmlns:a16="http://schemas.microsoft.com/office/drawing/2014/main" id="{3EF830B8-886E-5BB9-C587-FD8BAB5CC3A6}"/>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 name="connsiteX5" fmla="*/ 0 w 19813"/>
                <a:gd name="connsiteY5" fmla="*/ 0 h 23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946">
                  <a:moveTo>
                    <a:pt x="0" y="0"/>
                  </a:moveTo>
                  <a:lnTo>
                    <a:pt x="0" y="232947"/>
                  </a:lnTo>
                  <a:lnTo>
                    <a:pt x="19814" y="23294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0" name="Freeform 219">
              <a:extLst>
                <a:ext uri="{FF2B5EF4-FFF2-40B4-BE49-F238E27FC236}">
                  <a16:creationId xmlns:a16="http://schemas.microsoft.com/office/drawing/2014/main" id="{3DBCD5CA-FB4C-F19A-7F54-78601D9D2868}"/>
                </a:ext>
              </a:extLst>
            </p:cNvPr>
            <p:cNvSpPr/>
            <p:nvPr/>
          </p:nvSpPr>
          <p:spPr>
            <a:xfrm>
              <a:off x="2160598" y="3589687"/>
              <a:ext cx="19813" cy="232946"/>
            </a:xfrm>
            <a:custGeom>
              <a:avLst/>
              <a:gdLst>
                <a:gd name="connsiteX0" fmla="*/ 0 w 19813"/>
                <a:gd name="connsiteY0" fmla="*/ 0 h 232946"/>
                <a:gd name="connsiteX1" fmla="*/ 0 w 19813"/>
                <a:gd name="connsiteY1" fmla="*/ 232947 h 232946"/>
                <a:gd name="connsiteX2" fmla="*/ 19814 w 19813"/>
                <a:gd name="connsiteY2" fmla="*/ 232947 h 232946"/>
                <a:gd name="connsiteX3" fmla="*/ 19814 w 19813"/>
                <a:gd name="connsiteY3" fmla="*/ 0 h 232946"/>
                <a:gd name="connsiteX4" fmla="*/ 0 w 19813"/>
                <a:gd name="connsiteY4" fmla="*/ 0 h 23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946">
                  <a:moveTo>
                    <a:pt x="0" y="0"/>
                  </a:moveTo>
                  <a:lnTo>
                    <a:pt x="0" y="232947"/>
                  </a:lnTo>
                  <a:lnTo>
                    <a:pt x="19814" y="23294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1" name="Freeform 220">
              <a:extLst>
                <a:ext uri="{FF2B5EF4-FFF2-40B4-BE49-F238E27FC236}">
                  <a16:creationId xmlns:a16="http://schemas.microsoft.com/office/drawing/2014/main" id="{49DF5551-6F56-BB54-5446-850503F4D8DF}"/>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 name="connsiteX5" fmla="*/ 0 w 19801"/>
                <a:gd name="connsiteY5" fmla="*/ 0 h 20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08106">
                  <a:moveTo>
                    <a:pt x="0" y="0"/>
                  </a:moveTo>
                  <a:lnTo>
                    <a:pt x="0" y="208107"/>
                  </a:lnTo>
                  <a:lnTo>
                    <a:pt x="19802" y="208107"/>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2" name="Freeform 221">
              <a:extLst>
                <a:ext uri="{FF2B5EF4-FFF2-40B4-BE49-F238E27FC236}">
                  <a16:creationId xmlns:a16="http://schemas.microsoft.com/office/drawing/2014/main" id="{F9086A59-9B22-2F23-365D-010E9BC23679}"/>
                </a:ext>
              </a:extLst>
            </p:cNvPr>
            <p:cNvSpPr/>
            <p:nvPr/>
          </p:nvSpPr>
          <p:spPr>
            <a:xfrm>
              <a:off x="2180412" y="3614527"/>
              <a:ext cx="19801" cy="208106"/>
            </a:xfrm>
            <a:custGeom>
              <a:avLst/>
              <a:gdLst>
                <a:gd name="connsiteX0" fmla="*/ 0 w 19801"/>
                <a:gd name="connsiteY0" fmla="*/ 0 h 208106"/>
                <a:gd name="connsiteX1" fmla="*/ 0 w 19801"/>
                <a:gd name="connsiteY1" fmla="*/ 208107 h 208106"/>
                <a:gd name="connsiteX2" fmla="*/ 19802 w 19801"/>
                <a:gd name="connsiteY2" fmla="*/ 208107 h 208106"/>
                <a:gd name="connsiteX3" fmla="*/ 19802 w 19801"/>
                <a:gd name="connsiteY3" fmla="*/ 0 h 208106"/>
                <a:gd name="connsiteX4" fmla="*/ 0 w 19801"/>
                <a:gd name="connsiteY4" fmla="*/ 0 h 20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08106">
                  <a:moveTo>
                    <a:pt x="0" y="0"/>
                  </a:moveTo>
                  <a:lnTo>
                    <a:pt x="0" y="208107"/>
                  </a:lnTo>
                  <a:lnTo>
                    <a:pt x="19802" y="208107"/>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3" name="Freeform 222">
              <a:extLst>
                <a:ext uri="{FF2B5EF4-FFF2-40B4-BE49-F238E27FC236}">
                  <a16:creationId xmlns:a16="http://schemas.microsoft.com/office/drawing/2014/main" id="{95CA5DD4-DFDE-A6D5-4475-62BED98EAE3D}"/>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 name="connsiteX5" fmla="*/ 0 w 19814"/>
                <a:gd name="connsiteY5" fmla="*/ 0 h 16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69423">
                  <a:moveTo>
                    <a:pt x="0" y="0"/>
                  </a:moveTo>
                  <a:lnTo>
                    <a:pt x="0" y="169423"/>
                  </a:lnTo>
                  <a:lnTo>
                    <a:pt x="19814" y="1694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4" name="Freeform 223">
              <a:extLst>
                <a:ext uri="{FF2B5EF4-FFF2-40B4-BE49-F238E27FC236}">
                  <a16:creationId xmlns:a16="http://schemas.microsoft.com/office/drawing/2014/main" id="{D0F84FFE-1A10-C9A4-924D-1BD1FFB70008}"/>
                </a:ext>
              </a:extLst>
            </p:cNvPr>
            <p:cNvSpPr/>
            <p:nvPr/>
          </p:nvSpPr>
          <p:spPr>
            <a:xfrm>
              <a:off x="2200213" y="3653210"/>
              <a:ext cx="19814" cy="169423"/>
            </a:xfrm>
            <a:custGeom>
              <a:avLst/>
              <a:gdLst>
                <a:gd name="connsiteX0" fmla="*/ 0 w 19814"/>
                <a:gd name="connsiteY0" fmla="*/ 0 h 169423"/>
                <a:gd name="connsiteX1" fmla="*/ 0 w 19814"/>
                <a:gd name="connsiteY1" fmla="*/ 169423 h 169423"/>
                <a:gd name="connsiteX2" fmla="*/ 19814 w 19814"/>
                <a:gd name="connsiteY2" fmla="*/ 169423 h 169423"/>
                <a:gd name="connsiteX3" fmla="*/ 19814 w 19814"/>
                <a:gd name="connsiteY3" fmla="*/ 0 h 169423"/>
                <a:gd name="connsiteX4" fmla="*/ 0 w 19814"/>
                <a:gd name="connsiteY4" fmla="*/ 0 h 169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169423">
                  <a:moveTo>
                    <a:pt x="0" y="0"/>
                  </a:moveTo>
                  <a:lnTo>
                    <a:pt x="0" y="169423"/>
                  </a:lnTo>
                  <a:lnTo>
                    <a:pt x="19814" y="1694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5" name="Freeform 224">
              <a:extLst>
                <a:ext uri="{FF2B5EF4-FFF2-40B4-BE49-F238E27FC236}">
                  <a16:creationId xmlns:a16="http://schemas.microsoft.com/office/drawing/2014/main" id="{A13EC566-9A38-A433-73AA-A61FB3A2394A}"/>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 name="connsiteX5" fmla="*/ 0 w 19813"/>
                <a:gd name="connsiteY5" fmla="*/ 0 h 1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49464">
                  <a:moveTo>
                    <a:pt x="0" y="0"/>
                  </a:moveTo>
                  <a:lnTo>
                    <a:pt x="0" y="149464"/>
                  </a:lnTo>
                  <a:lnTo>
                    <a:pt x="19814" y="14946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6" name="Freeform 225">
              <a:extLst>
                <a:ext uri="{FF2B5EF4-FFF2-40B4-BE49-F238E27FC236}">
                  <a16:creationId xmlns:a16="http://schemas.microsoft.com/office/drawing/2014/main" id="{44094D2E-13D3-BE51-DD6B-6C3E0B49EC92}"/>
                </a:ext>
              </a:extLst>
            </p:cNvPr>
            <p:cNvSpPr/>
            <p:nvPr/>
          </p:nvSpPr>
          <p:spPr>
            <a:xfrm>
              <a:off x="2220027" y="3673169"/>
              <a:ext cx="19813" cy="149464"/>
            </a:xfrm>
            <a:custGeom>
              <a:avLst/>
              <a:gdLst>
                <a:gd name="connsiteX0" fmla="*/ 0 w 19813"/>
                <a:gd name="connsiteY0" fmla="*/ 0 h 149464"/>
                <a:gd name="connsiteX1" fmla="*/ 0 w 19813"/>
                <a:gd name="connsiteY1" fmla="*/ 149464 h 149464"/>
                <a:gd name="connsiteX2" fmla="*/ 19814 w 19813"/>
                <a:gd name="connsiteY2" fmla="*/ 149464 h 149464"/>
                <a:gd name="connsiteX3" fmla="*/ 19814 w 19813"/>
                <a:gd name="connsiteY3" fmla="*/ 0 h 149464"/>
                <a:gd name="connsiteX4" fmla="*/ 0 w 19813"/>
                <a:gd name="connsiteY4" fmla="*/ 0 h 149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49464">
                  <a:moveTo>
                    <a:pt x="0" y="0"/>
                  </a:moveTo>
                  <a:lnTo>
                    <a:pt x="0" y="149464"/>
                  </a:lnTo>
                  <a:lnTo>
                    <a:pt x="19814" y="14946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27" name="Freeform 226">
              <a:extLst>
                <a:ext uri="{FF2B5EF4-FFF2-40B4-BE49-F238E27FC236}">
                  <a16:creationId xmlns:a16="http://schemas.microsoft.com/office/drawing/2014/main" id="{5F34155E-3350-7CFB-69A6-C5FA21DA5E84}"/>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 name="connsiteX5" fmla="*/ 0 w 19801"/>
                <a:gd name="connsiteY5" fmla="*/ 0 h 11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18919">
                  <a:moveTo>
                    <a:pt x="0" y="0"/>
                  </a:moveTo>
                  <a:lnTo>
                    <a:pt x="0" y="118920"/>
                  </a:lnTo>
                  <a:lnTo>
                    <a:pt x="19802" y="11892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28" name="Freeform 227">
              <a:extLst>
                <a:ext uri="{FF2B5EF4-FFF2-40B4-BE49-F238E27FC236}">
                  <a16:creationId xmlns:a16="http://schemas.microsoft.com/office/drawing/2014/main" id="{462F0229-21A9-E76A-92D7-E8E2F3178F18}"/>
                </a:ext>
              </a:extLst>
            </p:cNvPr>
            <p:cNvSpPr/>
            <p:nvPr/>
          </p:nvSpPr>
          <p:spPr>
            <a:xfrm>
              <a:off x="2239841" y="3703714"/>
              <a:ext cx="19801" cy="118919"/>
            </a:xfrm>
            <a:custGeom>
              <a:avLst/>
              <a:gdLst>
                <a:gd name="connsiteX0" fmla="*/ 0 w 19801"/>
                <a:gd name="connsiteY0" fmla="*/ 0 h 118919"/>
                <a:gd name="connsiteX1" fmla="*/ 0 w 19801"/>
                <a:gd name="connsiteY1" fmla="*/ 118920 h 118919"/>
                <a:gd name="connsiteX2" fmla="*/ 19802 w 19801"/>
                <a:gd name="connsiteY2" fmla="*/ 118920 h 118919"/>
                <a:gd name="connsiteX3" fmla="*/ 19802 w 19801"/>
                <a:gd name="connsiteY3" fmla="*/ 0 h 118919"/>
                <a:gd name="connsiteX4" fmla="*/ 0 w 19801"/>
                <a:gd name="connsiteY4" fmla="*/ 0 h 11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18919">
                  <a:moveTo>
                    <a:pt x="0" y="0"/>
                  </a:moveTo>
                  <a:lnTo>
                    <a:pt x="0" y="118920"/>
                  </a:lnTo>
                  <a:lnTo>
                    <a:pt x="19802" y="11892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29" name="Freeform 228">
              <a:extLst>
                <a:ext uri="{FF2B5EF4-FFF2-40B4-BE49-F238E27FC236}">
                  <a16:creationId xmlns:a16="http://schemas.microsoft.com/office/drawing/2014/main" id="{2F189752-9406-37FE-D016-013B2A100DB6}"/>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 name="connsiteX5" fmla="*/ 0 w 19813"/>
                <a:gd name="connsiteY5" fmla="*/ 0 h 10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05076">
                  <a:moveTo>
                    <a:pt x="0" y="0"/>
                  </a:moveTo>
                  <a:lnTo>
                    <a:pt x="0" y="105077"/>
                  </a:lnTo>
                  <a:lnTo>
                    <a:pt x="19814" y="10507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0" name="Freeform 229">
              <a:extLst>
                <a:ext uri="{FF2B5EF4-FFF2-40B4-BE49-F238E27FC236}">
                  <a16:creationId xmlns:a16="http://schemas.microsoft.com/office/drawing/2014/main" id="{D978DEB5-009F-11FB-5401-0D7D35A58BF8}"/>
                </a:ext>
              </a:extLst>
            </p:cNvPr>
            <p:cNvSpPr/>
            <p:nvPr/>
          </p:nvSpPr>
          <p:spPr>
            <a:xfrm>
              <a:off x="2259643" y="3717557"/>
              <a:ext cx="19813" cy="105076"/>
            </a:xfrm>
            <a:custGeom>
              <a:avLst/>
              <a:gdLst>
                <a:gd name="connsiteX0" fmla="*/ 0 w 19813"/>
                <a:gd name="connsiteY0" fmla="*/ 0 h 105076"/>
                <a:gd name="connsiteX1" fmla="*/ 0 w 19813"/>
                <a:gd name="connsiteY1" fmla="*/ 105077 h 105076"/>
                <a:gd name="connsiteX2" fmla="*/ 19814 w 19813"/>
                <a:gd name="connsiteY2" fmla="*/ 105077 h 105076"/>
                <a:gd name="connsiteX3" fmla="*/ 19814 w 19813"/>
                <a:gd name="connsiteY3" fmla="*/ 0 h 105076"/>
                <a:gd name="connsiteX4" fmla="*/ 0 w 19813"/>
                <a:gd name="connsiteY4" fmla="*/ 0 h 10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05076">
                  <a:moveTo>
                    <a:pt x="0" y="0"/>
                  </a:moveTo>
                  <a:lnTo>
                    <a:pt x="0" y="105077"/>
                  </a:lnTo>
                  <a:lnTo>
                    <a:pt x="19814" y="10507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1" name="Freeform 230">
              <a:extLst>
                <a:ext uri="{FF2B5EF4-FFF2-40B4-BE49-F238E27FC236}">
                  <a16:creationId xmlns:a16="http://schemas.microsoft.com/office/drawing/2014/main" id="{3D28F896-C8DD-5E17-FFEA-0A17A1AF52F2}"/>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 name="connsiteX5" fmla="*/ 0 w 19813"/>
                <a:gd name="connsiteY5" fmla="*/ 0 h 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58654">
                  <a:moveTo>
                    <a:pt x="0" y="0"/>
                  </a:moveTo>
                  <a:lnTo>
                    <a:pt x="0" y="58654"/>
                  </a:lnTo>
                  <a:lnTo>
                    <a:pt x="19814" y="58654"/>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2" name="Freeform 231">
              <a:extLst>
                <a:ext uri="{FF2B5EF4-FFF2-40B4-BE49-F238E27FC236}">
                  <a16:creationId xmlns:a16="http://schemas.microsoft.com/office/drawing/2014/main" id="{C528A4A2-846F-FCC3-8792-24B4C2F82D0A}"/>
                </a:ext>
              </a:extLst>
            </p:cNvPr>
            <p:cNvSpPr/>
            <p:nvPr/>
          </p:nvSpPr>
          <p:spPr>
            <a:xfrm>
              <a:off x="2279457" y="3763979"/>
              <a:ext cx="19813" cy="58654"/>
            </a:xfrm>
            <a:custGeom>
              <a:avLst/>
              <a:gdLst>
                <a:gd name="connsiteX0" fmla="*/ 0 w 19813"/>
                <a:gd name="connsiteY0" fmla="*/ 0 h 58654"/>
                <a:gd name="connsiteX1" fmla="*/ 0 w 19813"/>
                <a:gd name="connsiteY1" fmla="*/ 58654 h 58654"/>
                <a:gd name="connsiteX2" fmla="*/ 19814 w 19813"/>
                <a:gd name="connsiteY2" fmla="*/ 58654 h 58654"/>
                <a:gd name="connsiteX3" fmla="*/ 19814 w 19813"/>
                <a:gd name="connsiteY3" fmla="*/ 0 h 58654"/>
                <a:gd name="connsiteX4" fmla="*/ 0 w 19813"/>
                <a:gd name="connsiteY4" fmla="*/ 0 h 5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58654">
                  <a:moveTo>
                    <a:pt x="0" y="0"/>
                  </a:moveTo>
                  <a:lnTo>
                    <a:pt x="0" y="58654"/>
                  </a:lnTo>
                  <a:lnTo>
                    <a:pt x="19814" y="58654"/>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3" name="Freeform 232">
              <a:extLst>
                <a:ext uri="{FF2B5EF4-FFF2-40B4-BE49-F238E27FC236}">
                  <a16:creationId xmlns:a16="http://schemas.microsoft.com/office/drawing/2014/main" id="{984853F9-1D0B-21E9-1D56-6F6E36340DD3}"/>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 name="connsiteX5" fmla="*/ 0 w 19801"/>
                <a:gd name="connsiteY5" fmla="*/ 0 h 5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431">
                  <a:moveTo>
                    <a:pt x="0" y="0"/>
                  </a:moveTo>
                  <a:lnTo>
                    <a:pt x="0" y="57431"/>
                  </a:lnTo>
                  <a:lnTo>
                    <a:pt x="19802" y="57431"/>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4" name="Freeform 233">
              <a:extLst>
                <a:ext uri="{FF2B5EF4-FFF2-40B4-BE49-F238E27FC236}">
                  <a16:creationId xmlns:a16="http://schemas.microsoft.com/office/drawing/2014/main" id="{06AA97D5-72F8-EAA8-1416-F7FAE2877911}"/>
                </a:ext>
              </a:extLst>
            </p:cNvPr>
            <p:cNvSpPr/>
            <p:nvPr/>
          </p:nvSpPr>
          <p:spPr>
            <a:xfrm>
              <a:off x="2299271" y="3765202"/>
              <a:ext cx="19801" cy="57431"/>
            </a:xfrm>
            <a:custGeom>
              <a:avLst/>
              <a:gdLst>
                <a:gd name="connsiteX0" fmla="*/ 0 w 19801"/>
                <a:gd name="connsiteY0" fmla="*/ 0 h 57431"/>
                <a:gd name="connsiteX1" fmla="*/ 0 w 19801"/>
                <a:gd name="connsiteY1" fmla="*/ 57431 h 57431"/>
                <a:gd name="connsiteX2" fmla="*/ 19802 w 19801"/>
                <a:gd name="connsiteY2" fmla="*/ 57431 h 57431"/>
                <a:gd name="connsiteX3" fmla="*/ 19802 w 19801"/>
                <a:gd name="connsiteY3" fmla="*/ 0 h 57431"/>
                <a:gd name="connsiteX4" fmla="*/ 0 w 19801"/>
                <a:gd name="connsiteY4" fmla="*/ 0 h 5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431">
                  <a:moveTo>
                    <a:pt x="0" y="0"/>
                  </a:moveTo>
                  <a:lnTo>
                    <a:pt x="0" y="57431"/>
                  </a:lnTo>
                  <a:lnTo>
                    <a:pt x="19802" y="57431"/>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35" name="Freeform 234">
              <a:extLst>
                <a:ext uri="{FF2B5EF4-FFF2-40B4-BE49-F238E27FC236}">
                  <a16:creationId xmlns:a16="http://schemas.microsoft.com/office/drawing/2014/main" id="{44A0222E-F7DF-542A-296A-AC2DAB4BAC73}"/>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 name="connsiteX5" fmla="*/ 0 w 19813"/>
                <a:gd name="connsiteY5" fmla="*/ 0 h 4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45610">
                  <a:moveTo>
                    <a:pt x="0" y="0"/>
                  </a:moveTo>
                  <a:lnTo>
                    <a:pt x="0" y="45611"/>
                  </a:lnTo>
                  <a:lnTo>
                    <a:pt x="19814" y="4561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6" name="Freeform 235">
              <a:extLst>
                <a:ext uri="{FF2B5EF4-FFF2-40B4-BE49-F238E27FC236}">
                  <a16:creationId xmlns:a16="http://schemas.microsoft.com/office/drawing/2014/main" id="{A9991518-EE07-36D7-738F-B9238037580F}"/>
                </a:ext>
              </a:extLst>
            </p:cNvPr>
            <p:cNvSpPr/>
            <p:nvPr/>
          </p:nvSpPr>
          <p:spPr>
            <a:xfrm>
              <a:off x="2319073" y="3777023"/>
              <a:ext cx="19813" cy="45610"/>
            </a:xfrm>
            <a:custGeom>
              <a:avLst/>
              <a:gdLst>
                <a:gd name="connsiteX0" fmla="*/ 0 w 19813"/>
                <a:gd name="connsiteY0" fmla="*/ 0 h 45610"/>
                <a:gd name="connsiteX1" fmla="*/ 0 w 19813"/>
                <a:gd name="connsiteY1" fmla="*/ 45611 h 45610"/>
                <a:gd name="connsiteX2" fmla="*/ 19814 w 19813"/>
                <a:gd name="connsiteY2" fmla="*/ 45611 h 45610"/>
                <a:gd name="connsiteX3" fmla="*/ 19814 w 19813"/>
                <a:gd name="connsiteY3" fmla="*/ 0 h 45610"/>
                <a:gd name="connsiteX4" fmla="*/ 0 w 19813"/>
                <a:gd name="connsiteY4" fmla="*/ 0 h 45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45610">
                  <a:moveTo>
                    <a:pt x="0" y="0"/>
                  </a:moveTo>
                  <a:lnTo>
                    <a:pt x="0" y="45611"/>
                  </a:lnTo>
                  <a:lnTo>
                    <a:pt x="19814" y="4561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7" name="Freeform 236">
              <a:extLst>
                <a:ext uri="{FF2B5EF4-FFF2-40B4-BE49-F238E27FC236}">
                  <a16:creationId xmlns:a16="http://schemas.microsoft.com/office/drawing/2014/main" id="{B1223725-90F3-9A87-3471-D544B42D2914}"/>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 name="connsiteX5" fmla="*/ 0 w 19814"/>
                <a:gd name="connsiteY5" fmla="*/ 0 h 4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541">
                  <a:moveTo>
                    <a:pt x="0" y="0"/>
                  </a:moveTo>
                  <a:lnTo>
                    <a:pt x="0" y="41541"/>
                  </a:lnTo>
                  <a:lnTo>
                    <a:pt x="19814" y="41541"/>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38" name="Freeform 237">
              <a:extLst>
                <a:ext uri="{FF2B5EF4-FFF2-40B4-BE49-F238E27FC236}">
                  <a16:creationId xmlns:a16="http://schemas.microsoft.com/office/drawing/2014/main" id="{104FEA26-9EFB-3C66-83FF-AD79D7628A99}"/>
                </a:ext>
              </a:extLst>
            </p:cNvPr>
            <p:cNvSpPr/>
            <p:nvPr/>
          </p:nvSpPr>
          <p:spPr>
            <a:xfrm>
              <a:off x="2338887" y="3781092"/>
              <a:ext cx="19814" cy="41541"/>
            </a:xfrm>
            <a:custGeom>
              <a:avLst/>
              <a:gdLst>
                <a:gd name="connsiteX0" fmla="*/ 0 w 19814"/>
                <a:gd name="connsiteY0" fmla="*/ 0 h 41541"/>
                <a:gd name="connsiteX1" fmla="*/ 0 w 19814"/>
                <a:gd name="connsiteY1" fmla="*/ 41541 h 41541"/>
                <a:gd name="connsiteX2" fmla="*/ 19814 w 19814"/>
                <a:gd name="connsiteY2" fmla="*/ 41541 h 41541"/>
                <a:gd name="connsiteX3" fmla="*/ 19814 w 19814"/>
                <a:gd name="connsiteY3" fmla="*/ 0 h 41541"/>
                <a:gd name="connsiteX4" fmla="*/ 0 w 19814"/>
                <a:gd name="connsiteY4" fmla="*/ 0 h 4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541">
                  <a:moveTo>
                    <a:pt x="0" y="0"/>
                  </a:moveTo>
                  <a:lnTo>
                    <a:pt x="0" y="41541"/>
                  </a:lnTo>
                  <a:lnTo>
                    <a:pt x="19814" y="41541"/>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39" name="Freeform 238">
              <a:extLst>
                <a:ext uri="{FF2B5EF4-FFF2-40B4-BE49-F238E27FC236}">
                  <a16:creationId xmlns:a16="http://schemas.microsoft.com/office/drawing/2014/main" id="{8D506823-B981-E4A7-9189-910BD2AAD2CA}"/>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 name="connsiteX5" fmla="*/ 0 w 19801"/>
                <a:gd name="connsiteY5" fmla="*/ 0 h 2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9732">
                  <a:moveTo>
                    <a:pt x="0" y="0"/>
                  </a:moveTo>
                  <a:lnTo>
                    <a:pt x="0" y="29733"/>
                  </a:lnTo>
                  <a:lnTo>
                    <a:pt x="19802" y="2973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0" name="Freeform 239">
              <a:extLst>
                <a:ext uri="{FF2B5EF4-FFF2-40B4-BE49-F238E27FC236}">
                  <a16:creationId xmlns:a16="http://schemas.microsoft.com/office/drawing/2014/main" id="{AB58140E-9B7F-42FD-CF68-0D8D7A0A7EEF}"/>
                </a:ext>
              </a:extLst>
            </p:cNvPr>
            <p:cNvSpPr/>
            <p:nvPr/>
          </p:nvSpPr>
          <p:spPr>
            <a:xfrm>
              <a:off x="2358701" y="3792900"/>
              <a:ext cx="19801" cy="29732"/>
            </a:xfrm>
            <a:custGeom>
              <a:avLst/>
              <a:gdLst>
                <a:gd name="connsiteX0" fmla="*/ 0 w 19801"/>
                <a:gd name="connsiteY0" fmla="*/ 0 h 29732"/>
                <a:gd name="connsiteX1" fmla="*/ 0 w 19801"/>
                <a:gd name="connsiteY1" fmla="*/ 29733 h 29732"/>
                <a:gd name="connsiteX2" fmla="*/ 19802 w 19801"/>
                <a:gd name="connsiteY2" fmla="*/ 29733 h 29732"/>
                <a:gd name="connsiteX3" fmla="*/ 19802 w 19801"/>
                <a:gd name="connsiteY3" fmla="*/ 0 h 29732"/>
                <a:gd name="connsiteX4" fmla="*/ 0 w 19801"/>
                <a:gd name="connsiteY4" fmla="*/ 0 h 29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9732">
                  <a:moveTo>
                    <a:pt x="0" y="0"/>
                  </a:moveTo>
                  <a:lnTo>
                    <a:pt x="0" y="29733"/>
                  </a:lnTo>
                  <a:lnTo>
                    <a:pt x="19802" y="2973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1" name="Freeform 240">
              <a:extLst>
                <a:ext uri="{FF2B5EF4-FFF2-40B4-BE49-F238E27FC236}">
                  <a16:creationId xmlns:a16="http://schemas.microsoft.com/office/drawing/2014/main" id="{5E40E8BD-CA7F-D3DA-2B75-3BC891D3298A}"/>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 name="connsiteX5" fmla="*/ 0 w 19813"/>
                <a:gd name="connsiteY5" fmla="*/ 0 h 2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3217">
                  <a:moveTo>
                    <a:pt x="0" y="0"/>
                  </a:moveTo>
                  <a:lnTo>
                    <a:pt x="0" y="23217"/>
                  </a:lnTo>
                  <a:lnTo>
                    <a:pt x="19814" y="23217"/>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2" name="Freeform 241">
              <a:extLst>
                <a:ext uri="{FF2B5EF4-FFF2-40B4-BE49-F238E27FC236}">
                  <a16:creationId xmlns:a16="http://schemas.microsoft.com/office/drawing/2014/main" id="{B614A361-CB96-4BEE-572A-351241203EA2}"/>
                </a:ext>
              </a:extLst>
            </p:cNvPr>
            <p:cNvSpPr/>
            <p:nvPr/>
          </p:nvSpPr>
          <p:spPr>
            <a:xfrm>
              <a:off x="2378502" y="3799416"/>
              <a:ext cx="19813" cy="23217"/>
            </a:xfrm>
            <a:custGeom>
              <a:avLst/>
              <a:gdLst>
                <a:gd name="connsiteX0" fmla="*/ 0 w 19813"/>
                <a:gd name="connsiteY0" fmla="*/ 0 h 23217"/>
                <a:gd name="connsiteX1" fmla="*/ 0 w 19813"/>
                <a:gd name="connsiteY1" fmla="*/ 23217 h 23217"/>
                <a:gd name="connsiteX2" fmla="*/ 19814 w 19813"/>
                <a:gd name="connsiteY2" fmla="*/ 23217 h 23217"/>
                <a:gd name="connsiteX3" fmla="*/ 19814 w 19813"/>
                <a:gd name="connsiteY3" fmla="*/ 0 h 23217"/>
                <a:gd name="connsiteX4" fmla="*/ 0 w 19813"/>
                <a:gd name="connsiteY4" fmla="*/ 0 h 2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3217">
                  <a:moveTo>
                    <a:pt x="0" y="0"/>
                  </a:moveTo>
                  <a:lnTo>
                    <a:pt x="0" y="23217"/>
                  </a:lnTo>
                  <a:lnTo>
                    <a:pt x="19814" y="23217"/>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3" name="Freeform 242">
              <a:extLst>
                <a:ext uri="{FF2B5EF4-FFF2-40B4-BE49-F238E27FC236}">
                  <a16:creationId xmlns:a16="http://schemas.microsoft.com/office/drawing/2014/main" id="{D2BBDEAA-1F6C-1392-2901-5A921A5A12B4}"/>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 name="connsiteX5" fmla="*/ 0 w 19813"/>
                <a:gd name="connsiteY5" fmla="*/ 0 h 2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22405">
                  <a:moveTo>
                    <a:pt x="0" y="0"/>
                  </a:moveTo>
                  <a:lnTo>
                    <a:pt x="0" y="22406"/>
                  </a:lnTo>
                  <a:lnTo>
                    <a:pt x="19814" y="2240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4" name="Freeform 243">
              <a:extLst>
                <a:ext uri="{FF2B5EF4-FFF2-40B4-BE49-F238E27FC236}">
                  <a16:creationId xmlns:a16="http://schemas.microsoft.com/office/drawing/2014/main" id="{A011E73E-6A36-D31D-BA4C-284D3B898A6D}"/>
                </a:ext>
              </a:extLst>
            </p:cNvPr>
            <p:cNvSpPr/>
            <p:nvPr/>
          </p:nvSpPr>
          <p:spPr>
            <a:xfrm>
              <a:off x="2398316" y="3800228"/>
              <a:ext cx="19813" cy="22405"/>
            </a:xfrm>
            <a:custGeom>
              <a:avLst/>
              <a:gdLst>
                <a:gd name="connsiteX0" fmla="*/ 0 w 19813"/>
                <a:gd name="connsiteY0" fmla="*/ 0 h 22405"/>
                <a:gd name="connsiteX1" fmla="*/ 0 w 19813"/>
                <a:gd name="connsiteY1" fmla="*/ 22406 h 22405"/>
                <a:gd name="connsiteX2" fmla="*/ 19814 w 19813"/>
                <a:gd name="connsiteY2" fmla="*/ 22406 h 22405"/>
                <a:gd name="connsiteX3" fmla="*/ 19814 w 19813"/>
                <a:gd name="connsiteY3" fmla="*/ 0 h 22405"/>
                <a:gd name="connsiteX4" fmla="*/ 0 w 19813"/>
                <a:gd name="connsiteY4" fmla="*/ 0 h 2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22405">
                  <a:moveTo>
                    <a:pt x="0" y="0"/>
                  </a:moveTo>
                  <a:lnTo>
                    <a:pt x="0" y="22406"/>
                  </a:lnTo>
                  <a:lnTo>
                    <a:pt x="19814" y="2240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5" name="Freeform 244">
              <a:extLst>
                <a:ext uri="{FF2B5EF4-FFF2-40B4-BE49-F238E27FC236}">
                  <a16:creationId xmlns:a16="http://schemas.microsoft.com/office/drawing/2014/main" id="{7886A637-1E35-DB2F-8714-ECD90B39610D}"/>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 name="connsiteX5" fmla="*/ 0 w 19801"/>
                <a:gd name="connsiteY5" fmla="*/ 0 h 1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4254">
                  <a:moveTo>
                    <a:pt x="0" y="0"/>
                  </a:moveTo>
                  <a:lnTo>
                    <a:pt x="0" y="14255"/>
                  </a:lnTo>
                  <a:lnTo>
                    <a:pt x="19802" y="14255"/>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6" name="Freeform 245">
              <a:extLst>
                <a:ext uri="{FF2B5EF4-FFF2-40B4-BE49-F238E27FC236}">
                  <a16:creationId xmlns:a16="http://schemas.microsoft.com/office/drawing/2014/main" id="{C01C87E5-B044-1643-63B2-DCD45652F929}"/>
                </a:ext>
              </a:extLst>
            </p:cNvPr>
            <p:cNvSpPr/>
            <p:nvPr/>
          </p:nvSpPr>
          <p:spPr>
            <a:xfrm>
              <a:off x="2418130" y="3808379"/>
              <a:ext cx="19801" cy="14254"/>
            </a:xfrm>
            <a:custGeom>
              <a:avLst/>
              <a:gdLst>
                <a:gd name="connsiteX0" fmla="*/ 0 w 19801"/>
                <a:gd name="connsiteY0" fmla="*/ 0 h 14254"/>
                <a:gd name="connsiteX1" fmla="*/ 0 w 19801"/>
                <a:gd name="connsiteY1" fmla="*/ 14255 h 14254"/>
                <a:gd name="connsiteX2" fmla="*/ 19802 w 19801"/>
                <a:gd name="connsiteY2" fmla="*/ 14255 h 14254"/>
                <a:gd name="connsiteX3" fmla="*/ 19802 w 19801"/>
                <a:gd name="connsiteY3" fmla="*/ 0 h 14254"/>
                <a:gd name="connsiteX4" fmla="*/ 0 w 19801"/>
                <a:gd name="connsiteY4" fmla="*/ 0 h 14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14254">
                  <a:moveTo>
                    <a:pt x="0" y="0"/>
                  </a:moveTo>
                  <a:lnTo>
                    <a:pt x="0" y="14255"/>
                  </a:lnTo>
                  <a:lnTo>
                    <a:pt x="19802" y="14255"/>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47" name="Freeform 246">
              <a:extLst>
                <a:ext uri="{FF2B5EF4-FFF2-40B4-BE49-F238E27FC236}">
                  <a16:creationId xmlns:a16="http://schemas.microsoft.com/office/drawing/2014/main" id="{4B61531E-E739-08F8-50AC-C13EB08230E4}"/>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48" name="Freeform 247">
              <a:extLst>
                <a:ext uri="{FF2B5EF4-FFF2-40B4-BE49-F238E27FC236}">
                  <a16:creationId xmlns:a16="http://schemas.microsoft.com/office/drawing/2014/main" id="{D7218160-EBEC-016A-5FDC-EF805109C07D}"/>
                </a:ext>
              </a:extLst>
            </p:cNvPr>
            <p:cNvSpPr/>
            <p:nvPr/>
          </p:nvSpPr>
          <p:spPr>
            <a:xfrm>
              <a:off x="2437932"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49" name="Freeform 248">
              <a:extLst>
                <a:ext uri="{FF2B5EF4-FFF2-40B4-BE49-F238E27FC236}">
                  <a16:creationId xmlns:a16="http://schemas.microsoft.com/office/drawing/2014/main" id="{3ADF4F6B-2EA1-68BE-A8CE-A0E9E60C420B}"/>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 name="connsiteX5" fmla="*/ 0 w 19813"/>
                <a:gd name="connsiteY5" fmla="*/ 0 h 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6515">
                  <a:moveTo>
                    <a:pt x="0" y="0"/>
                  </a:moveTo>
                  <a:lnTo>
                    <a:pt x="0" y="6516"/>
                  </a:lnTo>
                  <a:lnTo>
                    <a:pt x="19814" y="6516"/>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0" name="Freeform 249">
              <a:extLst>
                <a:ext uri="{FF2B5EF4-FFF2-40B4-BE49-F238E27FC236}">
                  <a16:creationId xmlns:a16="http://schemas.microsoft.com/office/drawing/2014/main" id="{62683B49-2655-F5E3-743E-283244698781}"/>
                </a:ext>
              </a:extLst>
            </p:cNvPr>
            <p:cNvSpPr/>
            <p:nvPr/>
          </p:nvSpPr>
          <p:spPr>
            <a:xfrm>
              <a:off x="2457746" y="3816118"/>
              <a:ext cx="19813" cy="6515"/>
            </a:xfrm>
            <a:custGeom>
              <a:avLst/>
              <a:gdLst>
                <a:gd name="connsiteX0" fmla="*/ 0 w 19813"/>
                <a:gd name="connsiteY0" fmla="*/ 0 h 6515"/>
                <a:gd name="connsiteX1" fmla="*/ 0 w 19813"/>
                <a:gd name="connsiteY1" fmla="*/ 6516 h 6515"/>
                <a:gd name="connsiteX2" fmla="*/ 19814 w 19813"/>
                <a:gd name="connsiteY2" fmla="*/ 6516 h 6515"/>
                <a:gd name="connsiteX3" fmla="*/ 19814 w 19813"/>
                <a:gd name="connsiteY3" fmla="*/ 0 h 6515"/>
                <a:gd name="connsiteX4" fmla="*/ 0 w 19813"/>
                <a:gd name="connsiteY4" fmla="*/ 0 h 6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6515">
                  <a:moveTo>
                    <a:pt x="0" y="0"/>
                  </a:moveTo>
                  <a:lnTo>
                    <a:pt x="0" y="6516"/>
                  </a:lnTo>
                  <a:lnTo>
                    <a:pt x="19814" y="6516"/>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1" name="Freeform 250">
              <a:extLst>
                <a:ext uri="{FF2B5EF4-FFF2-40B4-BE49-F238E27FC236}">
                  <a16:creationId xmlns:a16="http://schemas.microsoft.com/office/drawing/2014/main" id="{21332AC8-8A82-F06D-EDB4-E9E212C9A7B1}"/>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 name="connsiteX5" fmla="*/ 0 w 19801"/>
                <a:gd name="connsiteY5" fmla="*/ 0 h 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5704">
                  <a:moveTo>
                    <a:pt x="0" y="0"/>
                  </a:moveTo>
                  <a:lnTo>
                    <a:pt x="0" y="5704"/>
                  </a:lnTo>
                  <a:lnTo>
                    <a:pt x="19802" y="5704"/>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2" name="Freeform 251">
              <a:extLst>
                <a:ext uri="{FF2B5EF4-FFF2-40B4-BE49-F238E27FC236}">
                  <a16:creationId xmlns:a16="http://schemas.microsoft.com/office/drawing/2014/main" id="{7490A568-090F-D807-7556-8234923B67FE}"/>
                </a:ext>
              </a:extLst>
            </p:cNvPr>
            <p:cNvSpPr/>
            <p:nvPr/>
          </p:nvSpPr>
          <p:spPr>
            <a:xfrm>
              <a:off x="2477560" y="3816929"/>
              <a:ext cx="19801" cy="5704"/>
            </a:xfrm>
            <a:custGeom>
              <a:avLst/>
              <a:gdLst>
                <a:gd name="connsiteX0" fmla="*/ 0 w 19801"/>
                <a:gd name="connsiteY0" fmla="*/ 0 h 5704"/>
                <a:gd name="connsiteX1" fmla="*/ 0 w 19801"/>
                <a:gd name="connsiteY1" fmla="*/ 5704 h 5704"/>
                <a:gd name="connsiteX2" fmla="*/ 19802 w 19801"/>
                <a:gd name="connsiteY2" fmla="*/ 5704 h 5704"/>
                <a:gd name="connsiteX3" fmla="*/ 19802 w 19801"/>
                <a:gd name="connsiteY3" fmla="*/ 0 h 5704"/>
                <a:gd name="connsiteX4" fmla="*/ 0 w 19801"/>
                <a:gd name="connsiteY4" fmla="*/ 0 h 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5704">
                  <a:moveTo>
                    <a:pt x="0" y="0"/>
                  </a:moveTo>
                  <a:lnTo>
                    <a:pt x="0" y="5704"/>
                  </a:lnTo>
                  <a:lnTo>
                    <a:pt x="19802" y="5704"/>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3" name="Freeform 252">
              <a:extLst>
                <a:ext uri="{FF2B5EF4-FFF2-40B4-BE49-F238E27FC236}">
                  <a16:creationId xmlns:a16="http://schemas.microsoft.com/office/drawing/2014/main" id="{40AE2E6B-15E4-1FEE-1FEE-9B806A8C3D8C}"/>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4" name="Freeform 253">
              <a:extLst>
                <a:ext uri="{FF2B5EF4-FFF2-40B4-BE49-F238E27FC236}">
                  <a16:creationId xmlns:a16="http://schemas.microsoft.com/office/drawing/2014/main" id="{67189CC4-B4CC-FAF1-0F42-97C32D2CB01D}"/>
                </a:ext>
              </a:extLst>
            </p:cNvPr>
            <p:cNvSpPr/>
            <p:nvPr/>
          </p:nvSpPr>
          <p:spPr>
            <a:xfrm>
              <a:off x="2497362"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5" name="Freeform 254">
              <a:extLst>
                <a:ext uri="{FF2B5EF4-FFF2-40B4-BE49-F238E27FC236}">
                  <a16:creationId xmlns:a16="http://schemas.microsoft.com/office/drawing/2014/main" id="{F17D9412-19AA-A5A8-3CC7-A0F1F7E96FB5}"/>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 name="connsiteX5" fmla="*/ 0 w 19813"/>
                <a:gd name="connsiteY5" fmla="*/ 0 h 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3669">
                  <a:moveTo>
                    <a:pt x="0" y="0"/>
                  </a:moveTo>
                  <a:lnTo>
                    <a:pt x="0" y="3670"/>
                  </a:lnTo>
                  <a:lnTo>
                    <a:pt x="19814" y="367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6" name="Freeform 255">
              <a:extLst>
                <a:ext uri="{FF2B5EF4-FFF2-40B4-BE49-F238E27FC236}">
                  <a16:creationId xmlns:a16="http://schemas.microsoft.com/office/drawing/2014/main" id="{7AEE3A7F-0477-845F-28C8-93EDB3EEC0C3}"/>
                </a:ext>
              </a:extLst>
            </p:cNvPr>
            <p:cNvSpPr/>
            <p:nvPr/>
          </p:nvSpPr>
          <p:spPr>
            <a:xfrm>
              <a:off x="2517176" y="3818964"/>
              <a:ext cx="19813" cy="3669"/>
            </a:xfrm>
            <a:custGeom>
              <a:avLst/>
              <a:gdLst>
                <a:gd name="connsiteX0" fmla="*/ 0 w 19813"/>
                <a:gd name="connsiteY0" fmla="*/ 0 h 3669"/>
                <a:gd name="connsiteX1" fmla="*/ 0 w 19813"/>
                <a:gd name="connsiteY1" fmla="*/ 3670 h 3669"/>
                <a:gd name="connsiteX2" fmla="*/ 19814 w 19813"/>
                <a:gd name="connsiteY2" fmla="*/ 3670 h 3669"/>
                <a:gd name="connsiteX3" fmla="*/ 19814 w 19813"/>
                <a:gd name="connsiteY3" fmla="*/ 0 h 3669"/>
                <a:gd name="connsiteX4" fmla="*/ 0 w 19813"/>
                <a:gd name="connsiteY4" fmla="*/ 0 h 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3669">
                  <a:moveTo>
                    <a:pt x="0" y="0"/>
                  </a:moveTo>
                  <a:lnTo>
                    <a:pt x="0" y="3670"/>
                  </a:lnTo>
                  <a:lnTo>
                    <a:pt x="19814" y="367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57" name="Freeform 256">
              <a:extLst>
                <a:ext uri="{FF2B5EF4-FFF2-40B4-BE49-F238E27FC236}">
                  <a16:creationId xmlns:a16="http://schemas.microsoft.com/office/drawing/2014/main" id="{66C8476D-538B-C1AD-9D70-60907CC3A9A3}"/>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 name="connsiteX5" fmla="*/ 0 w 19801"/>
                <a:gd name="connsiteY5" fmla="*/ 0 h 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2446">
                  <a:moveTo>
                    <a:pt x="0" y="0"/>
                  </a:moveTo>
                  <a:lnTo>
                    <a:pt x="0" y="2446"/>
                  </a:lnTo>
                  <a:lnTo>
                    <a:pt x="19802" y="2446"/>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58" name="Freeform 257">
              <a:extLst>
                <a:ext uri="{FF2B5EF4-FFF2-40B4-BE49-F238E27FC236}">
                  <a16:creationId xmlns:a16="http://schemas.microsoft.com/office/drawing/2014/main" id="{A0EBA3B2-86D4-D6B5-7F66-414CA85333FF}"/>
                </a:ext>
              </a:extLst>
            </p:cNvPr>
            <p:cNvSpPr/>
            <p:nvPr/>
          </p:nvSpPr>
          <p:spPr>
            <a:xfrm>
              <a:off x="2536990" y="3820187"/>
              <a:ext cx="19801" cy="2446"/>
            </a:xfrm>
            <a:custGeom>
              <a:avLst/>
              <a:gdLst>
                <a:gd name="connsiteX0" fmla="*/ 0 w 19801"/>
                <a:gd name="connsiteY0" fmla="*/ 0 h 2446"/>
                <a:gd name="connsiteX1" fmla="*/ 0 w 19801"/>
                <a:gd name="connsiteY1" fmla="*/ 2446 h 2446"/>
                <a:gd name="connsiteX2" fmla="*/ 19802 w 19801"/>
                <a:gd name="connsiteY2" fmla="*/ 2446 h 2446"/>
                <a:gd name="connsiteX3" fmla="*/ 19802 w 19801"/>
                <a:gd name="connsiteY3" fmla="*/ 0 h 2446"/>
                <a:gd name="connsiteX4" fmla="*/ 0 w 19801"/>
                <a:gd name="connsiteY4" fmla="*/ 0 h 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2446">
                  <a:moveTo>
                    <a:pt x="0" y="0"/>
                  </a:moveTo>
                  <a:lnTo>
                    <a:pt x="0" y="2446"/>
                  </a:lnTo>
                  <a:lnTo>
                    <a:pt x="19802" y="2446"/>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59" name="Freeform 258">
              <a:extLst>
                <a:ext uri="{FF2B5EF4-FFF2-40B4-BE49-F238E27FC236}">
                  <a16:creationId xmlns:a16="http://schemas.microsoft.com/office/drawing/2014/main" id="{9E51AE0B-D9EE-3517-D2F3-F3CDA34E46C2}"/>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 name="connsiteX5" fmla="*/ 0 w 19813"/>
                <a:gd name="connsiteY5" fmla="*/ 0 h 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634">
                  <a:moveTo>
                    <a:pt x="0" y="0"/>
                  </a:moveTo>
                  <a:lnTo>
                    <a:pt x="0" y="1635"/>
                  </a:lnTo>
                  <a:lnTo>
                    <a:pt x="19814" y="1635"/>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0" name="Freeform 259">
              <a:extLst>
                <a:ext uri="{FF2B5EF4-FFF2-40B4-BE49-F238E27FC236}">
                  <a16:creationId xmlns:a16="http://schemas.microsoft.com/office/drawing/2014/main" id="{734AD0A3-6D8A-6919-8ECD-CAD6F704FCCC}"/>
                </a:ext>
              </a:extLst>
            </p:cNvPr>
            <p:cNvSpPr/>
            <p:nvPr/>
          </p:nvSpPr>
          <p:spPr>
            <a:xfrm>
              <a:off x="2556791" y="3820998"/>
              <a:ext cx="19813" cy="1634"/>
            </a:xfrm>
            <a:custGeom>
              <a:avLst/>
              <a:gdLst>
                <a:gd name="connsiteX0" fmla="*/ 0 w 19813"/>
                <a:gd name="connsiteY0" fmla="*/ 0 h 1634"/>
                <a:gd name="connsiteX1" fmla="*/ 0 w 19813"/>
                <a:gd name="connsiteY1" fmla="*/ 1635 h 1634"/>
                <a:gd name="connsiteX2" fmla="*/ 19814 w 19813"/>
                <a:gd name="connsiteY2" fmla="*/ 1635 h 1634"/>
                <a:gd name="connsiteX3" fmla="*/ 19814 w 19813"/>
                <a:gd name="connsiteY3" fmla="*/ 0 h 1634"/>
                <a:gd name="connsiteX4" fmla="*/ 0 w 19813"/>
                <a:gd name="connsiteY4" fmla="*/ 0 h 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1634">
                  <a:moveTo>
                    <a:pt x="0" y="0"/>
                  </a:moveTo>
                  <a:lnTo>
                    <a:pt x="0" y="1635"/>
                  </a:lnTo>
                  <a:lnTo>
                    <a:pt x="19814" y="1635"/>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1" name="Freeform 260">
              <a:extLst>
                <a:ext uri="{FF2B5EF4-FFF2-40B4-BE49-F238E27FC236}">
                  <a16:creationId xmlns:a16="http://schemas.microsoft.com/office/drawing/2014/main" id="{D2E8152A-A312-D19B-8998-7DC47E8D9ECF}"/>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2" name="Freeform 261">
              <a:extLst>
                <a:ext uri="{FF2B5EF4-FFF2-40B4-BE49-F238E27FC236}">
                  <a16:creationId xmlns:a16="http://schemas.microsoft.com/office/drawing/2014/main" id="{D639B625-2080-7B38-E0CC-EAE4EB58FF0D}"/>
                </a:ext>
              </a:extLst>
            </p:cNvPr>
            <p:cNvSpPr/>
            <p:nvPr/>
          </p:nvSpPr>
          <p:spPr>
            <a:xfrm>
              <a:off x="257660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3" name="Freeform 262">
              <a:extLst>
                <a:ext uri="{FF2B5EF4-FFF2-40B4-BE49-F238E27FC236}">
                  <a16:creationId xmlns:a16="http://schemas.microsoft.com/office/drawing/2014/main" id="{E9714D4A-BAA5-0711-A40E-B6EAD1B46761}"/>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4" name="Freeform 263">
              <a:extLst>
                <a:ext uri="{FF2B5EF4-FFF2-40B4-BE49-F238E27FC236}">
                  <a16:creationId xmlns:a16="http://schemas.microsoft.com/office/drawing/2014/main" id="{09BF6805-5859-3F25-4428-101EDCAD2518}"/>
                </a:ext>
              </a:extLst>
            </p:cNvPr>
            <p:cNvSpPr/>
            <p:nvPr/>
          </p:nvSpPr>
          <p:spPr>
            <a:xfrm>
              <a:off x="2596407"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5" name="Freeform 264">
              <a:extLst>
                <a:ext uri="{FF2B5EF4-FFF2-40B4-BE49-F238E27FC236}">
                  <a16:creationId xmlns:a16="http://schemas.microsoft.com/office/drawing/2014/main" id="{8F7812BC-6B10-2E78-36A0-09E83084F441}"/>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 name="connsiteX5" fmla="*/ 0 w 19813"/>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823">
                  <a:moveTo>
                    <a:pt x="0" y="0"/>
                  </a:moveTo>
                  <a:lnTo>
                    <a:pt x="0" y="823"/>
                  </a:lnTo>
                  <a:lnTo>
                    <a:pt x="19814" y="823"/>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6" name="Freeform 265">
              <a:extLst>
                <a:ext uri="{FF2B5EF4-FFF2-40B4-BE49-F238E27FC236}">
                  <a16:creationId xmlns:a16="http://schemas.microsoft.com/office/drawing/2014/main" id="{6C5D0AB3-71E4-3185-747B-46F4940C4370}"/>
                </a:ext>
              </a:extLst>
            </p:cNvPr>
            <p:cNvSpPr/>
            <p:nvPr/>
          </p:nvSpPr>
          <p:spPr>
            <a:xfrm>
              <a:off x="2616221" y="3821810"/>
              <a:ext cx="19813" cy="823"/>
            </a:xfrm>
            <a:custGeom>
              <a:avLst/>
              <a:gdLst>
                <a:gd name="connsiteX0" fmla="*/ 0 w 19813"/>
                <a:gd name="connsiteY0" fmla="*/ 0 h 823"/>
                <a:gd name="connsiteX1" fmla="*/ 0 w 19813"/>
                <a:gd name="connsiteY1" fmla="*/ 823 h 823"/>
                <a:gd name="connsiteX2" fmla="*/ 19814 w 19813"/>
                <a:gd name="connsiteY2" fmla="*/ 823 h 823"/>
                <a:gd name="connsiteX3" fmla="*/ 19814 w 19813"/>
                <a:gd name="connsiteY3" fmla="*/ 0 h 823"/>
                <a:gd name="connsiteX4" fmla="*/ 0 w 19813"/>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3" h="823">
                  <a:moveTo>
                    <a:pt x="0" y="0"/>
                  </a:moveTo>
                  <a:lnTo>
                    <a:pt x="0" y="823"/>
                  </a:lnTo>
                  <a:lnTo>
                    <a:pt x="19814" y="823"/>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67" name="Freeform 266">
              <a:extLst>
                <a:ext uri="{FF2B5EF4-FFF2-40B4-BE49-F238E27FC236}">
                  <a16:creationId xmlns:a16="http://schemas.microsoft.com/office/drawing/2014/main" id="{17E1999F-7A95-365F-943C-7224AA96A6DC}"/>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 name="connsiteX5" fmla="*/ 0 w 19801"/>
                <a:gd name="connsiteY5" fmla="*/ 0 h 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823">
                  <a:moveTo>
                    <a:pt x="0" y="0"/>
                  </a:moveTo>
                  <a:lnTo>
                    <a:pt x="0" y="823"/>
                  </a:lnTo>
                  <a:lnTo>
                    <a:pt x="19802" y="823"/>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68" name="Freeform 267">
              <a:extLst>
                <a:ext uri="{FF2B5EF4-FFF2-40B4-BE49-F238E27FC236}">
                  <a16:creationId xmlns:a16="http://schemas.microsoft.com/office/drawing/2014/main" id="{31EE5F9A-F896-DAC9-1812-AAFDD82AD0F7}"/>
                </a:ext>
              </a:extLst>
            </p:cNvPr>
            <p:cNvSpPr/>
            <p:nvPr/>
          </p:nvSpPr>
          <p:spPr>
            <a:xfrm>
              <a:off x="2636035" y="3821810"/>
              <a:ext cx="19801" cy="823"/>
            </a:xfrm>
            <a:custGeom>
              <a:avLst/>
              <a:gdLst>
                <a:gd name="connsiteX0" fmla="*/ 0 w 19801"/>
                <a:gd name="connsiteY0" fmla="*/ 0 h 823"/>
                <a:gd name="connsiteX1" fmla="*/ 0 w 19801"/>
                <a:gd name="connsiteY1" fmla="*/ 823 h 823"/>
                <a:gd name="connsiteX2" fmla="*/ 19802 w 19801"/>
                <a:gd name="connsiteY2" fmla="*/ 823 h 823"/>
                <a:gd name="connsiteX3" fmla="*/ 19802 w 19801"/>
                <a:gd name="connsiteY3" fmla="*/ 0 h 823"/>
                <a:gd name="connsiteX4" fmla="*/ 0 w 19801"/>
                <a:gd name="connsiteY4" fmla="*/ 0 h 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823">
                  <a:moveTo>
                    <a:pt x="0" y="0"/>
                  </a:moveTo>
                  <a:lnTo>
                    <a:pt x="0" y="823"/>
                  </a:lnTo>
                  <a:lnTo>
                    <a:pt x="19802" y="823"/>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69" name="Freeform 268">
              <a:extLst>
                <a:ext uri="{FF2B5EF4-FFF2-40B4-BE49-F238E27FC236}">
                  <a16:creationId xmlns:a16="http://schemas.microsoft.com/office/drawing/2014/main" id="{F69FE41E-6198-0378-C0CA-B75564485508}"/>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0" name="Freeform 269">
              <a:extLst>
                <a:ext uri="{FF2B5EF4-FFF2-40B4-BE49-F238E27FC236}">
                  <a16:creationId xmlns:a16="http://schemas.microsoft.com/office/drawing/2014/main" id="{E21982A3-110C-EC17-6A1A-CADC30AB3D2E}"/>
                </a:ext>
              </a:extLst>
            </p:cNvPr>
            <p:cNvSpPr/>
            <p:nvPr/>
          </p:nvSpPr>
          <p:spPr>
            <a:xfrm>
              <a:off x="265583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1" name="Freeform 270">
              <a:extLst>
                <a:ext uri="{FF2B5EF4-FFF2-40B4-BE49-F238E27FC236}">
                  <a16:creationId xmlns:a16="http://schemas.microsoft.com/office/drawing/2014/main" id="{FC484E87-7F0C-9216-FFD4-D86D46D93A5C}"/>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 name="connsiteX5" fmla="*/ 0 w 19814"/>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411">
                  <a:moveTo>
                    <a:pt x="0" y="0"/>
                  </a:moveTo>
                  <a:lnTo>
                    <a:pt x="0" y="412"/>
                  </a:lnTo>
                  <a:lnTo>
                    <a:pt x="19814" y="412"/>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2" name="Freeform 271">
              <a:extLst>
                <a:ext uri="{FF2B5EF4-FFF2-40B4-BE49-F238E27FC236}">
                  <a16:creationId xmlns:a16="http://schemas.microsoft.com/office/drawing/2014/main" id="{8EC7B0E2-E452-4940-E387-D2DF604C5F3D}"/>
                </a:ext>
              </a:extLst>
            </p:cNvPr>
            <p:cNvSpPr/>
            <p:nvPr/>
          </p:nvSpPr>
          <p:spPr>
            <a:xfrm>
              <a:off x="2675651" y="3822222"/>
              <a:ext cx="19814" cy="411"/>
            </a:xfrm>
            <a:custGeom>
              <a:avLst/>
              <a:gdLst>
                <a:gd name="connsiteX0" fmla="*/ 0 w 19814"/>
                <a:gd name="connsiteY0" fmla="*/ 0 h 411"/>
                <a:gd name="connsiteX1" fmla="*/ 0 w 19814"/>
                <a:gd name="connsiteY1" fmla="*/ 412 h 411"/>
                <a:gd name="connsiteX2" fmla="*/ 19814 w 19814"/>
                <a:gd name="connsiteY2" fmla="*/ 412 h 411"/>
                <a:gd name="connsiteX3" fmla="*/ 19814 w 19814"/>
                <a:gd name="connsiteY3" fmla="*/ 0 h 411"/>
                <a:gd name="connsiteX4" fmla="*/ 0 w 19814"/>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4" h="411">
                  <a:moveTo>
                    <a:pt x="0" y="0"/>
                  </a:moveTo>
                  <a:lnTo>
                    <a:pt x="0" y="412"/>
                  </a:lnTo>
                  <a:lnTo>
                    <a:pt x="19814" y="412"/>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3" name="Freeform 272">
              <a:extLst>
                <a:ext uri="{FF2B5EF4-FFF2-40B4-BE49-F238E27FC236}">
                  <a16:creationId xmlns:a16="http://schemas.microsoft.com/office/drawing/2014/main" id="{DD8B97AC-2132-946A-EE70-3C417C8E5C8A}"/>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4" name="Freeform 273">
              <a:extLst>
                <a:ext uri="{FF2B5EF4-FFF2-40B4-BE49-F238E27FC236}">
                  <a16:creationId xmlns:a16="http://schemas.microsoft.com/office/drawing/2014/main" id="{19E9B796-D6C3-D71E-407C-1F880A9C10FC}"/>
                </a:ext>
              </a:extLst>
            </p:cNvPr>
            <p:cNvSpPr/>
            <p:nvPr/>
          </p:nvSpPr>
          <p:spPr>
            <a:xfrm>
              <a:off x="2695465"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75" name="Freeform 274">
              <a:extLst>
                <a:ext uri="{FF2B5EF4-FFF2-40B4-BE49-F238E27FC236}">
                  <a16:creationId xmlns:a16="http://schemas.microsoft.com/office/drawing/2014/main" id="{7DAA3269-0841-ED4B-940E-F909BDC03607}"/>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6" name="Freeform 275">
              <a:extLst>
                <a:ext uri="{FF2B5EF4-FFF2-40B4-BE49-F238E27FC236}">
                  <a16:creationId xmlns:a16="http://schemas.microsoft.com/office/drawing/2014/main" id="{694E1BC2-A5EE-1EBB-72B9-7F7CAA6CE19B}"/>
                </a:ext>
              </a:extLst>
            </p:cNvPr>
            <p:cNvSpPr/>
            <p:nvPr/>
          </p:nvSpPr>
          <p:spPr>
            <a:xfrm>
              <a:off x="2715267"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7" name="Freeform 276">
              <a:extLst>
                <a:ext uri="{FF2B5EF4-FFF2-40B4-BE49-F238E27FC236}">
                  <a16:creationId xmlns:a16="http://schemas.microsoft.com/office/drawing/2014/main" id="{AE4BC3FA-FA26-6B64-BBEF-88AF8AD261C4}"/>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78" name="Freeform 277">
              <a:extLst>
                <a:ext uri="{FF2B5EF4-FFF2-40B4-BE49-F238E27FC236}">
                  <a16:creationId xmlns:a16="http://schemas.microsoft.com/office/drawing/2014/main" id="{EEFE9D6F-5A0D-EFEC-FE5E-EF9271F13FAB}"/>
                </a:ext>
              </a:extLst>
            </p:cNvPr>
            <p:cNvSpPr/>
            <p:nvPr/>
          </p:nvSpPr>
          <p:spPr>
            <a:xfrm>
              <a:off x="2735080"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79" name="Freeform 278">
              <a:extLst>
                <a:ext uri="{FF2B5EF4-FFF2-40B4-BE49-F238E27FC236}">
                  <a16:creationId xmlns:a16="http://schemas.microsoft.com/office/drawing/2014/main" id="{693A5CCD-CF58-A277-BB3B-344EA27F0487}"/>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0" name="Freeform 279">
              <a:extLst>
                <a:ext uri="{FF2B5EF4-FFF2-40B4-BE49-F238E27FC236}">
                  <a16:creationId xmlns:a16="http://schemas.microsoft.com/office/drawing/2014/main" id="{99D1CAE8-182D-A994-98FA-D8F584DF3A38}"/>
                </a:ext>
              </a:extLst>
            </p:cNvPr>
            <p:cNvSpPr/>
            <p:nvPr/>
          </p:nvSpPr>
          <p:spPr>
            <a:xfrm>
              <a:off x="275489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1" name="Freeform 280">
              <a:extLst>
                <a:ext uri="{FF2B5EF4-FFF2-40B4-BE49-F238E27FC236}">
                  <a16:creationId xmlns:a16="http://schemas.microsoft.com/office/drawing/2014/main" id="{00468F80-1543-2785-68D3-CF485DB7C9F3}"/>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2" name="Freeform 281">
              <a:extLst>
                <a:ext uri="{FF2B5EF4-FFF2-40B4-BE49-F238E27FC236}">
                  <a16:creationId xmlns:a16="http://schemas.microsoft.com/office/drawing/2014/main" id="{55905121-E3CD-447F-7134-9E0E45837301}"/>
                </a:ext>
              </a:extLst>
            </p:cNvPr>
            <p:cNvSpPr/>
            <p:nvPr/>
          </p:nvSpPr>
          <p:spPr>
            <a:xfrm>
              <a:off x="277469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3" name="Freeform 282">
              <a:extLst>
                <a:ext uri="{FF2B5EF4-FFF2-40B4-BE49-F238E27FC236}">
                  <a16:creationId xmlns:a16="http://schemas.microsoft.com/office/drawing/2014/main" id="{E448FE55-E192-D371-93DC-FAE4F8EA7444}"/>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4" name="Freeform 283">
              <a:extLst>
                <a:ext uri="{FF2B5EF4-FFF2-40B4-BE49-F238E27FC236}">
                  <a16:creationId xmlns:a16="http://schemas.microsoft.com/office/drawing/2014/main" id="{A99B7703-963E-D0BD-00DA-7FDFBA913F5C}"/>
                </a:ext>
              </a:extLst>
            </p:cNvPr>
            <p:cNvSpPr/>
            <p:nvPr/>
          </p:nvSpPr>
          <p:spPr>
            <a:xfrm>
              <a:off x="279451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5" name="Freeform 284">
              <a:extLst>
                <a:ext uri="{FF2B5EF4-FFF2-40B4-BE49-F238E27FC236}">
                  <a16:creationId xmlns:a16="http://schemas.microsoft.com/office/drawing/2014/main" id="{6DE3A50F-B0AA-40F5-1ED5-DC6269DB6981}"/>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19802 w 19801"/>
                <a:gd name="connsiteY3" fmla="*/ 0 h 1211"/>
                <a:gd name="connsiteX4" fmla="*/ 0 w 19801"/>
                <a:gd name="connsiteY4" fmla="*/ 0 h 1211"/>
                <a:gd name="connsiteX5" fmla="*/ 0 w 19801"/>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1211">
                  <a:moveTo>
                    <a:pt x="0" y="0"/>
                  </a:moveTo>
                  <a:lnTo>
                    <a:pt x="0" y="0"/>
                  </a:lnTo>
                  <a:lnTo>
                    <a:pt x="19802" y="0"/>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6" name="Freeform 285">
              <a:extLst>
                <a:ext uri="{FF2B5EF4-FFF2-40B4-BE49-F238E27FC236}">
                  <a16:creationId xmlns:a16="http://schemas.microsoft.com/office/drawing/2014/main" id="{31B8AABE-D9AD-A2BB-8364-6185E234CE44}"/>
                </a:ext>
              </a:extLst>
            </p:cNvPr>
            <p:cNvSpPr/>
            <p:nvPr/>
          </p:nvSpPr>
          <p:spPr>
            <a:xfrm>
              <a:off x="2814324" y="3822633"/>
              <a:ext cx="19801" cy="1211"/>
            </a:xfrm>
            <a:custGeom>
              <a:avLst/>
              <a:gdLst>
                <a:gd name="connsiteX0" fmla="*/ 0 w 19801"/>
                <a:gd name="connsiteY0" fmla="*/ 0 h 1211"/>
                <a:gd name="connsiteX1" fmla="*/ 0 w 19801"/>
                <a:gd name="connsiteY1" fmla="*/ 0 h 1211"/>
                <a:gd name="connsiteX2" fmla="*/ 19802 w 19801"/>
                <a:gd name="connsiteY2" fmla="*/ 0 h 1211"/>
                <a:gd name="connsiteX3" fmla="*/ 0 w 19801"/>
                <a:gd name="connsiteY3" fmla="*/ 0 h 1211"/>
              </a:gdLst>
              <a:ahLst/>
              <a:cxnLst>
                <a:cxn ang="0">
                  <a:pos x="connsiteX0" y="connsiteY0"/>
                </a:cxn>
                <a:cxn ang="0">
                  <a:pos x="connsiteX1" y="connsiteY1"/>
                </a:cxn>
                <a:cxn ang="0">
                  <a:pos x="connsiteX2" y="connsiteY2"/>
                </a:cxn>
                <a:cxn ang="0">
                  <a:pos x="connsiteX3" y="connsiteY3"/>
                </a:cxn>
              </a:cxnLst>
              <a:rect l="l" t="t" r="r" b="b"/>
              <a:pathLst>
                <a:path w="19801" h="1211">
                  <a:moveTo>
                    <a:pt x="0" y="0"/>
                  </a:moveTo>
                  <a:lnTo>
                    <a:pt x="0" y="0"/>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87" name="Freeform 286">
              <a:extLst>
                <a:ext uri="{FF2B5EF4-FFF2-40B4-BE49-F238E27FC236}">
                  <a16:creationId xmlns:a16="http://schemas.microsoft.com/office/drawing/2014/main" id="{041E4D65-FCEB-1AB7-D536-8E008BCD7E64}"/>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19814 w 19814"/>
                <a:gd name="connsiteY3" fmla="*/ 0 h 1211"/>
                <a:gd name="connsiteX4" fmla="*/ 0 w 19814"/>
                <a:gd name="connsiteY4" fmla="*/ 0 h 1211"/>
                <a:gd name="connsiteX5" fmla="*/ 0 w 19814"/>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88" name="Freeform 287">
              <a:extLst>
                <a:ext uri="{FF2B5EF4-FFF2-40B4-BE49-F238E27FC236}">
                  <a16:creationId xmlns:a16="http://schemas.microsoft.com/office/drawing/2014/main" id="{E40A2044-7AFA-DC5D-3A48-2B4A40809ADE}"/>
                </a:ext>
              </a:extLst>
            </p:cNvPr>
            <p:cNvSpPr/>
            <p:nvPr/>
          </p:nvSpPr>
          <p:spPr>
            <a:xfrm>
              <a:off x="2834126" y="3822633"/>
              <a:ext cx="19814" cy="1211"/>
            </a:xfrm>
            <a:custGeom>
              <a:avLst/>
              <a:gdLst>
                <a:gd name="connsiteX0" fmla="*/ 0 w 19814"/>
                <a:gd name="connsiteY0" fmla="*/ 0 h 1211"/>
                <a:gd name="connsiteX1" fmla="*/ 0 w 19814"/>
                <a:gd name="connsiteY1" fmla="*/ 0 h 1211"/>
                <a:gd name="connsiteX2" fmla="*/ 19814 w 19814"/>
                <a:gd name="connsiteY2" fmla="*/ 0 h 1211"/>
                <a:gd name="connsiteX3" fmla="*/ 0 w 19814"/>
                <a:gd name="connsiteY3" fmla="*/ 0 h 1211"/>
              </a:gdLst>
              <a:ahLst/>
              <a:cxnLst>
                <a:cxn ang="0">
                  <a:pos x="connsiteX0" y="connsiteY0"/>
                </a:cxn>
                <a:cxn ang="0">
                  <a:pos x="connsiteX1" y="connsiteY1"/>
                </a:cxn>
                <a:cxn ang="0">
                  <a:pos x="connsiteX2" y="connsiteY2"/>
                </a:cxn>
                <a:cxn ang="0">
                  <a:pos x="connsiteX3" y="connsiteY3"/>
                </a:cxn>
              </a:cxnLst>
              <a:rect l="l" t="t" r="r" b="b"/>
              <a:pathLst>
                <a:path w="19814"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89" name="Freeform 288">
              <a:extLst>
                <a:ext uri="{FF2B5EF4-FFF2-40B4-BE49-F238E27FC236}">
                  <a16:creationId xmlns:a16="http://schemas.microsoft.com/office/drawing/2014/main" id="{52BD3961-8155-C0E3-F95E-1CF3B4DF72FC}"/>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19814 w 19813"/>
                <a:gd name="connsiteY3" fmla="*/ 0 h 1211"/>
                <a:gd name="connsiteX4" fmla="*/ 0 w 19813"/>
                <a:gd name="connsiteY4" fmla="*/ 0 h 1211"/>
                <a:gd name="connsiteX5" fmla="*/ 0 w 1981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3" h="1211">
                  <a:moveTo>
                    <a:pt x="0" y="0"/>
                  </a:moveTo>
                  <a:lnTo>
                    <a:pt x="0" y="0"/>
                  </a:lnTo>
                  <a:lnTo>
                    <a:pt x="19814" y="0"/>
                  </a:lnTo>
                  <a:lnTo>
                    <a:pt x="1981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0" name="Freeform 289">
              <a:extLst>
                <a:ext uri="{FF2B5EF4-FFF2-40B4-BE49-F238E27FC236}">
                  <a16:creationId xmlns:a16="http://schemas.microsoft.com/office/drawing/2014/main" id="{6A7F63CB-070F-A5BA-FA06-B539AF6096B5}"/>
                </a:ext>
              </a:extLst>
            </p:cNvPr>
            <p:cNvSpPr/>
            <p:nvPr/>
          </p:nvSpPr>
          <p:spPr>
            <a:xfrm>
              <a:off x="2853940" y="3822633"/>
              <a:ext cx="19813" cy="1211"/>
            </a:xfrm>
            <a:custGeom>
              <a:avLst/>
              <a:gdLst>
                <a:gd name="connsiteX0" fmla="*/ 0 w 19813"/>
                <a:gd name="connsiteY0" fmla="*/ 0 h 1211"/>
                <a:gd name="connsiteX1" fmla="*/ 0 w 19813"/>
                <a:gd name="connsiteY1" fmla="*/ 0 h 1211"/>
                <a:gd name="connsiteX2" fmla="*/ 19814 w 19813"/>
                <a:gd name="connsiteY2" fmla="*/ 0 h 1211"/>
                <a:gd name="connsiteX3" fmla="*/ 0 w 19813"/>
                <a:gd name="connsiteY3" fmla="*/ 0 h 1211"/>
              </a:gdLst>
              <a:ahLst/>
              <a:cxnLst>
                <a:cxn ang="0">
                  <a:pos x="connsiteX0" y="connsiteY0"/>
                </a:cxn>
                <a:cxn ang="0">
                  <a:pos x="connsiteX1" y="connsiteY1"/>
                </a:cxn>
                <a:cxn ang="0">
                  <a:pos x="connsiteX2" y="connsiteY2"/>
                </a:cxn>
                <a:cxn ang="0">
                  <a:pos x="connsiteX3" y="connsiteY3"/>
                </a:cxn>
              </a:cxnLst>
              <a:rect l="l" t="t" r="r" b="b"/>
              <a:pathLst>
                <a:path w="19813" h="1211">
                  <a:moveTo>
                    <a:pt x="0" y="0"/>
                  </a:moveTo>
                  <a:lnTo>
                    <a:pt x="0" y="0"/>
                  </a:lnTo>
                  <a:lnTo>
                    <a:pt x="19814" y="0"/>
                  </a:lnTo>
                  <a:lnTo>
                    <a:pt x="0" y="0"/>
                  </a:lnTo>
                </a:path>
              </a:pathLst>
            </a:custGeom>
            <a:noFill/>
            <a:ln w="4842" cap="rnd">
              <a:solidFill>
                <a:srgbClr val="000000"/>
              </a:solidFill>
              <a:prstDash val="solid"/>
              <a:round/>
            </a:ln>
          </p:spPr>
          <p:txBody>
            <a:bodyPr rtlCol="0" anchor="ctr"/>
            <a:lstStyle/>
            <a:p>
              <a:endParaRPr lang="en-DE"/>
            </a:p>
          </p:txBody>
        </p:sp>
        <p:sp>
          <p:nvSpPr>
            <p:cNvPr id="291" name="Freeform 290">
              <a:extLst>
                <a:ext uri="{FF2B5EF4-FFF2-40B4-BE49-F238E27FC236}">
                  <a16:creationId xmlns:a16="http://schemas.microsoft.com/office/drawing/2014/main" id="{B21C27A1-FE8C-AD80-5FFD-01CF1288EEDC}"/>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 name="connsiteX5" fmla="*/ 0 w 19801"/>
                <a:gd name="connsiteY5" fmla="*/ 0 h 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1" h="411">
                  <a:moveTo>
                    <a:pt x="0" y="0"/>
                  </a:moveTo>
                  <a:lnTo>
                    <a:pt x="0" y="412"/>
                  </a:lnTo>
                  <a:lnTo>
                    <a:pt x="19802" y="412"/>
                  </a:lnTo>
                  <a:lnTo>
                    <a:pt x="19802"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292" name="Freeform 291">
              <a:extLst>
                <a:ext uri="{FF2B5EF4-FFF2-40B4-BE49-F238E27FC236}">
                  <a16:creationId xmlns:a16="http://schemas.microsoft.com/office/drawing/2014/main" id="{1BE32FD2-8ADD-00FD-5D4A-FEE07E98F2AA}"/>
                </a:ext>
              </a:extLst>
            </p:cNvPr>
            <p:cNvSpPr/>
            <p:nvPr/>
          </p:nvSpPr>
          <p:spPr>
            <a:xfrm>
              <a:off x="2873754" y="3822222"/>
              <a:ext cx="19801" cy="411"/>
            </a:xfrm>
            <a:custGeom>
              <a:avLst/>
              <a:gdLst>
                <a:gd name="connsiteX0" fmla="*/ 0 w 19801"/>
                <a:gd name="connsiteY0" fmla="*/ 0 h 411"/>
                <a:gd name="connsiteX1" fmla="*/ 0 w 19801"/>
                <a:gd name="connsiteY1" fmla="*/ 412 h 411"/>
                <a:gd name="connsiteX2" fmla="*/ 19802 w 19801"/>
                <a:gd name="connsiteY2" fmla="*/ 412 h 411"/>
                <a:gd name="connsiteX3" fmla="*/ 19802 w 19801"/>
                <a:gd name="connsiteY3" fmla="*/ 0 h 411"/>
                <a:gd name="connsiteX4" fmla="*/ 0 w 19801"/>
                <a:gd name="connsiteY4" fmla="*/ 0 h 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 h="411">
                  <a:moveTo>
                    <a:pt x="0" y="0"/>
                  </a:moveTo>
                  <a:lnTo>
                    <a:pt x="0" y="412"/>
                  </a:lnTo>
                  <a:lnTo>
                    <a:pt x="19802" y="412"/>
                  </a:lnTo>
                  <a:lnTo>
                    <a:pt x="19802" y="0"/>
                  </a:lnTo>
                  <a:lnTo>
                    <a:pt x="0" y="0"/>
                  </a:lnTo>
                </a:path>
              </a:pathLst>
            </a:custGeom>
            <a:noFill/>
            <a:ln w="4842" cap="rnd">
              <a:solidFill>
                <a:srgbClr val="000000"/>
              </a:solidFill>
              <a:prstDash val="solid"/>
              <a:round/>
            </a:ln>
          </p:spPr>
          <p:txBody>
            <a:bodyPr rtlCol="0" anchor="ctr"/>
            <a:lstStyle/>
            <a:p>
              <a:endParaRPr lang="en-DE"/>
            </a:p>
          </p:txBody>
        </p:sp>
        <p:sp>
          <p:nvSpPr>
            <p:cNvPr id="293" name="Freeform 292">
              <a:extLst>
                <a:ext uri="{FF2B5EF4-FFF2-40B4-BE49-F238E27FC236}">
                  <a16:creationId xmlns:a16="http://schemas.microsoft.com/office/drawing/2014/main" id="{B7729A99-DA0E-E04F-0D73-6E182A480CE1}"/>
                </a:ext>
              </a:extLst>
            </p:cNvPr>
            <p:cNvSpPr/>
            <p:nvPr/>
          </p:nvSpPr>
          <p:spPr>
            <a:xfrm>
              <a:off x="702160"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4" name="Freeform 293">
              <a:extLst>
                <a:ext uri="{FF2B5EF4-FFF2-40B4-BE49-F238E27FC236}">
                  <a16:creationId xmlns:a16="http://schemas.microsoft.com/office/drawing/2014/main" id="{F822A75C-951D-194D-C042-AD32981BDC35}"/>
                </a:ext>
              </a:extLst>
            </p:cNvPr>
            <p:cNvSpPr/>
            <p:nvPr/>
          </p:nvSpPr>
          <p:spPr>
            <a:xfrm>
              <a:off x="72197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5" name="Freeform 294">
              <a:extLst>
                <a:ext uri="{FF2B5EF4-FFF2-40B4-BE49-F238E27FC236}">
                  <a16:creationId xmlns:a16="http://schemas.microsoft.com/office/drawing/2014/main" id="{7E643CB7-2803-B734-21D5-856F39322C5C}"/>
                </a:ext>
              </a:extLst>
            </p:cNvPr>
            <p:cNvSpPr/>
            <p:nvPr/>
          </p:nvSpPr>
          <p:spPr>
            <a:xfrm>
              <a:off x="7417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6" name="Freeform 295">
              <a:extLst>
                <a:ext uri="{FF2B5EF4-FFF2-40B4-BE49-F238E27FC236}">
                  <a16:creationId xmlns:a16="http://schemas.microsoft.com/office/drawing/2014/main" id="{553C86FE-C761-10E2-2B89-C49FAE804AB3}"/>
                </a:ext>
              </a:extLst>
            </p:cNvPr>
            <p:cNvSpPr/>
            <p:nvPr/>
          </p:nvSpPr>
          <p:spPr>
            <a:xfrm>
              <a:off x="76158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7" name="Freeform 296">
              <a:extLst>
                <a:ext uri="{FF2B5EF4-FFF2-40B4-BE49-F238E27FC236}">
                  <a16:creationId xmlns:a16="http://schemas.microsoft.com/office/drawing/2014/main" id="{F7ADF8DA-6906-BBC2-EB98-3710E828EFEF}"/>
                </a:ext>
              </a:extLst>
            </p:cNvPr>
            <p:cNvSpPr/>
            <p:nvPr/>
          </p:nvSpPr>
          <p:spPr>
            <a:xfrm>
              <a:off x="781398"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8" name="Freeform 297">
              <a:extLst>
                <a:ext uri="{FF2B5EF4-FFF2-40B4-BE49-F238E27FC236}">
                  <a16:creationId xmlns:a16="http://schemas.microsoft.com/office/drawing/2014/main" id="{1930AAD8-D0BA-DC81-88DE-581978BA9D09}"/>
                </a:ext>
              </a:extLst>
            </p:cNvPr>
            <p:cNvSpPr/>
            <p:nvPr/>
          </p:nvSpPr>
          <p:spPr>
            <a:xfrm>
              <a:off x="80120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299" name="Freeform 298">
              <a:extLst>
                <a:ext uri="{FF2B5EF4-FFF2-40B4-BE49-F238E27FC236}">
                  <a16:creationId xmlns:a16="http://schemas.microsoft.com/office/drawing/2014/main" id="{E221444C-01AA-7CB2-31E8-BEF04C87FBC9}"/>
                </a:ext>
              </a:extLst>
            </p:cNvPr>
            <p:cNvSpPr/>
            <p:nvPr/>
          </p:nvSpPr>
          <p:spPr>
            <a:xfrm>
              <a:off x="821018"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0" name="Freeform 299">
              <a:extLst>
                <a:ext uri="{FF2B5EF4-FFF2-40B4-BE49-F238E27FC236}">
                  <a16:creationId xmlns:a16="http://schemas.microsoft.com/office/drawing/2014/main" id="{F0D69B53-937C-F45E-0F15-7A0C30EF28C0}"/>
                </a:ext>
              </a:extLst>
            </p:cNvPr>
            <p:cNvSpPr/>
            <p:nvPr/>
          </p:nvSpPr>
          <p:spPr>
            <a:xfrm>
              <a:off x="840828"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1" name="Freeform 300">
              <a:extLst>
                <a:ext uri="{FF2B5EF4-FFF2-40B4-BE49-F238E27FC236}">
                  <a16:creationId xmlns:a16="http://schemas.microsoft.com/office/drawing/2014/main" id="{64CC77B5-676D-D20B-C6BB-AAAD57E5D109}"/>
                </a:ext>
              </a:extLst>
            </p:cNvPr>
            <p:cNvSpPr/>
            <p:nvPr/>
          </p:nvSpPr>
          <p:spPr>
            <a:xfrm>
              <a:off x="86063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2" name="Freeform 301">
              <a:extLst>
                <a:ext uri="{FF2B5EF4-FFF2-40B4-BE49-F238E27FC236}">
                  <a16:creationId xmlns:a16="http://schemas.microsoft.com/office/drawing/2014/main" id="{6784D81A-CE6C-00C4-87DC-AE69190B9D60}"/>
                </a:ext>
              </a:extLst>
            </p:cNvPr>
            <p:cNvSpPr/>
            <p:nvPr/>
          </p:nvSpPr>
          <p:spPr>
            <a:xfrm>
              <a:off x="88044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3" name="Freeform 302">
              <a:extLst>
                <a:ext uri="{FF2B5EF4-FFF2-40B4-BE49-F238E27FC236}">
                  <a16:creationId xmlns:a16="http://schemas.microsoft.com/office/drawing/2014/main" id="{A37057AA-D7E0-A26B-6082-BB894A77A046}"/>
                </a:ext>
              </a:extLst>
            </p:cNvPr>
            <p:cNvSpPr/>
            <p:nvPr/>
          </p:nvSpPr>
          <p:spPr>
            <a:xfrm>
              <a:off x="900258"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4" name="Freeform 303">
              <a:extLst>
                <a:ext uri="{FF2B5EF4-FFF2-40B4-BE49-F238E27FC236}">
                  <a16:creationId xmlns:a16="http://schemas.microsoft.com/office/drawing/2014/main" id="{23B06F94-7769-D0F4-2EC3-E4F6CD20C648}"/>
                </a:ext>
              </a:extLst>
            </p:cNvPr>
            <p:cNvSpPr/>
            <p:nvPr/>
          </p:nvSpPr>
          <p:spPr>
            <a:xfrm>
              <a:off x="920067"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5" name="Freeform 304">
              <a:extLst>
                <a:ext uri="{FF2B5EF4-FFF2-40B4-BE49-F238E27FC236}">
                  <a16:creationId xmlns:a16="http://schemas.microsoft.com/office/drawing/2014/main" id="{28C8BFBD-FDE4-83C8-F130-C041BC38CB9E}"/>
                </a:ext>
              </a:extLst>
            </p:cNvPr>
            <p:cNvSpPr/>
            <p:nvPr/>
          </p:nvSpPr>
          <p:spPr>
            <a:xfrm>
              <a:off x="939877"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6" name="Freeform 305">
              <a:extLst>
                <a:ext uri="{FF2B5EF4-FFF2-40B4-BE49-F238E27FC236}">
                  <a16:creationId xmlns:a16="http://schemas.microsoft.com/office/drawing/2014/main" id="{84A93D89-A9F2-B05D-4E04-6FA53BCF9A49}"/>
                </a:ext>
              </a:extLst>
            </p:cNvPr>
            <p:cNvSpPr/>
            <p:nvPr/>
          </p:nvSpPr>
          <p:spPr>
            <a:xfrm>
              <a:off x="959686"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7" name="Freeform 306">
              <a:extLst>
                <a:ext uri="{FF2B5EF4-FFF2-40B4-BE49-F238E27FC236}">
                  <a16:creationId xmlns:a16="http://schemas.microsoft.com/office/drawing/2014/main" id="{F3D61827-51E5-6CCC-873E-B5E9DE1BDE8E}"/>
                </a:ext>
              </a:extLst>
            </p:cNvPr>
            <p:cNvSpPr/>
            <p:nvPr/>
          </p:nvSpPr>
          <p:spPr>
            <a:xfrm>
              <a:off x="979497" y="38169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8" name="Freeform 307">
              <a:extLst>
                <a:ext uri="{FF2B5EF4-FFF2-40B4-BE49-F238E27FC236}">
                  <a16:creationId xmlns:a16="http://schemas.microsoft.com/office/drawing/2014/main" id="{87D33B51-C2A9-F236-8165-E76B09949A10}"/>
                </a:ext>
              </a:extLst>
            </p:cNvPr>
            <p:cNvSpPr/>
            <p:nvPr/>
          </p:nvSpPr>
          <p:spPr>
            <a:xfrm>
              <a:off x="999306" y="381735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09" name="Freeform 308">
              <a:extLst>
                <a:ext uri="{FF2B5EF4-FFF2-40B4-BE49-F238E27FC236}">
                  <a16:creationId xmlns:a16="http://schemas.microsoft.com/office/drawing/2014/main" id="{F4C61404-653E-B8D9-0111-03B7F1B84E37}"/>
                </a:ext>
              </a:extLst>
            </p:cNvPr>
            <p:cNvSpPr/>
            <p:nvPr/>
          </p:nvSpPr>
          <p:spPr>
            <a:xfrm>
              <a:off x="1019116"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0" name="Freeform 309">
              <a:extLst>
                <a:ext uri="{FF2B5EF4-FFF2-40B4-BE49-F238E27FC236}">
                  <a16:creationId xmlns:a16="http://schemas.microsoft.com/office/drawing/2014/main" id="{E3953B7D-AAA7-2B9F-A028-C9F835BFA6BE}"/>
                </a:ext>
              </a:extLst>
            </p:cNvPr>
            <p:cNvSpPr/>
            <p:nvPr/>
          </p:nvSpPr>
          <p:spPr>
            <a:xfrm>
              <a:off x="1038925" y="381573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1" name="Freeform 310">
              <a:extLst>
                <a:ext uri="{FF2B5EF4-FFF2-40B4-BE49-F238E27FC236}">
                  <a16:creationId xmlns:a16="http://schemas.microsoft.com/office/drawing/2014/main" id="{EF343940-92FC-E220-5A32-BD9F41F95DA2}"/>
                </a:ext>
              </a:extLst>
            </p:cNvPr>
            <p:cNvSpPr/>
            <p:nvPr/>
          </p:nvSpPr>
          <p:spPr>
            <a:xfrm>
              <a:off x="1058735" y="381531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2" name="Freeform 311">
              <a:extLst>
                <a:ext uri="{FF2B5EF4-FFF2-40B4-BE49-F238E27FC236}">
                  <a16:creationId xmlns:a16="http://schemas.microsoft.com/office/drawing/2014/main" id="{59E24C4A-893C-0E10-62D3-323B3D689D68}"/>
                </a:ext>
              </a:extLst>
            </p:cNvPr>
            <p:cNvSpPr/>
            <p:nvPr/>
          </p:nvSpPr>
          <p:spPr>
            <a:xfrm>
              <a:off x="1078546" y="38104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3" name="Freeform 312">
              <a:extLst>
                <a:ext uri="{FF2B5EF4-FFF2-40B4-BE49-F238E27FC236}">
                  <a16:creationId xmlns:a16="http://schemas.microsoft.com/office/drawing/2014/main" id="{5ADDB149-7644-A968-3771-62585EB9FBC2}"/>
                </a:ext>
              </a:extLst>
            </p:cNvPr>
            <p:cNvSpPr/>
            <p:nvPr/>
          </p:nvSpPr>
          <p:spPr>
            <a:xfrm>
              <a:off x="1098355" y="38043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4" name="Freeform 313">
              <a:extLst>
                <a:ext uri="{FF2B5EF4-FFF2-40B4-BE49-F238E27FC236}">
                  <a16:creationId xmlns:a16="http://schemas.microsoft.com/office/drawing/2014/main" id="{E473FFB5-922F-9629-A325-B2A772301833}"/>
                </a:ext>
              </a:extLst>
            </p:cNvPr>
            <p:cNvSpPr/>
            <p:nvPr/>
          </p:nvSpPr>
          <p:spPr>
            <a:xfrm>
              <a:off x="1118165" y="3807579"/>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5" name="Freeform 314">
              <a:extLst>
                <a:ext uri="{FF2B5EF4-FFF2-40B4-BE49-F238E27FC236}">
                  <a16:creationId xmlns:a16="http://schemas.microsoft.com/office/drawing/2014/main" id="{D7C1E626-DD78-F5F9-18D1-A727516088BB}"/>
                </a:ext>
              </a:extLst>
            </p:cNvPr>
            <p:cNvSpPr/>
            <p:nvPr/>
          </p:nvSpPr>
          <p:spPr>
            <a:xfrm>
              <a:off x="1137974" y="37986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6" name="Freeform 315">
              <a:extLst>
                <a:ext uri="{FF2B5EF4-FFF2-40B4-BE49-F238E27FC236}">
                  <a16:creationId xmlns:a16="http://schemas.microsoft.com/office/drawing/2014/main" id="{B1808854-019A-2F87-7822-74DDB531F2BF}"/>
                </a:ext>
              </a:extLst>
            </p:cNvPr>
            <p:cNvSpPr/>
            <p:nvPr/>
          </p:nvSpPr>
          <p:spPr>
            <a:xfrm>
              <a:off x="1157784" y="37949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7" name="Freeform 316">
              <a:extLst>
                <a:ext uri="{FF2B5EF4-FFF2-40B4-BE49-F238E27FC236}">
                  <a16:creationId xmlns:a16="http://schemas.microsoft.com/office/drawing/2014/main" id="{2CD77A50-9790-0CDE-40CE-D6DF48E1903C}"/>
                </a:ext>
              </a:extLst>
            </p:cNvPr>
            <p:cNvSpPr/>
            <p:nvPr/>
          </p:nvSpPr>
          <p:spPr>
            <a:xfrm>
              <a:off x="1177593" y="377581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8" name="Freeform 317">
              <a:extLst>
                <a:ext uri="{FF2B5EF4-FFF2-40B4-BE49-F238E27FC236}">
                  <a16:creationId xmlns:a16="http://schemas.microsoft.com/office/drawing/2014/main" id="{AB018CBB-C780-472B-836B-8C1AA5BB27A9}"/>
                </a:ext>
              </a:extLst>
            </p:cNvPr>
            <p:cNvSpPr/>
            <p:nvPr/>
          </p:nvSpPr>
          <p:spPr>
            <a:xfrm>
              <a:off x="1197404" y="377377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19" name="Freeform 318">
              <a:extLst>
                <a:ext uri="{FF2B5EF4-FFF2-40B4-BE49-F238E27FC236}">
                  <a16:creationId xmlns:a16="http://schemas.microsoft.com/office/drawing/2014/main" id="{98C9896F-F3AB-4DCD-6169-DD0BFE168F26}"/>
                </a:ext>
              </a:extLst>
            </p:cNvPr>
            <p:cNvSpPr/>
            <p:nvPr/>
          </p:nvSpPr>
          <p:spPr>
            <a:xfrm>
              <a:off x="1217213" y="37648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0" name="Freeform 319">
              <a:extLst>
                <a:ext uri="{FF2B5EF4-FFF2-40B4-BE49-F238E27FC236}">
                  <a16:creationId xmlns:a16="http://schemas.microsoft.com/office/drawing/2014/main" id="{3C7AF0E6-368E-EB7A-807E-9B796372E51A}"/>
                </a:ext>
              </a:extLst>
            </p:cNvPr>
            <p:cNvSpPr/>
            <p:nvPr/>
          </p:nvSpPr>
          <p:spPr>
            <a:xfrm>
              <a:off x="1237023" y="374974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1" name="Freeform 320">
              <a:extLst>
                <a:ext uri="{FF2B5EF4-FFF2-40B4-BE49-F238E27FC236}">
                  <a16:creationId xmlns:a16="http://schemas.microsoft.com/office/drawing/2014/main" id="{75BB2183-F3B7-574D-CE06-0079A3FC67C6}"/>
                </a:ext>
              </a:extLst>
            </p:cNvPr>
            <p:cNvSpPr/>
            <p:nvPr/>
          </p:nvSpPr>
          <p:spPr>
            <a:xfrm>
              <a:off x="1256833" y="3715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2" name="Freeform 321">
              <a:extLst>
                <a:ext uri="{FF2B5EF4-FFF2-40B4-BE49-F238E27FC236}">
                  <a16:creationId xmlns:a16="http://schemas.microsoft.com/office/drawing/2014/main" id="{1318E6BE-4DDB-69B9-A9D8-480D9AA25D7A}"/>
                </a:ext>
              </a:extLst>
            </p:cNvPr>
            <p:cNvSpPr/>
            <p:nvPr/>
          </p:nvSpPr>
          <p:spPr>
            <a:xfrm>
              <a:off x="1276642" y="36947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3" name="Freeform 322">
              <a:extLst>
                <a:ext uri="{FF2B5EF4-FFF2-40B4-BE49-F238E27FC236}">
                  <a16:creationId xmlns:a16="http://schemas.microsoft.com/office/drawing/2014/main" id="{B2354B8A-5662-DBDE-6952-4540F67CD1B9}"/>
                </a:ext>
              </a:extLst>
            </p:cNvPr>
            <p:cNvSpPr/>
            <p:nvPr/>
          </p:nvSpPr>
          <p:spPr>
            <a:xfrm>
              <a:off x="1296453" y="36699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4" name="Freeform 323">
              <a:extLst>
                <a:ext uri="{FF2B5EF4-FFF2-40B4-BE49-F238E27FC236}">
                  <a16:creationId xmlns:a16="http://schemas.microsoft.com/office/drawing/2014/main" id="{000F66E3-7CCA-F3B0-1377-AA323FBB8DF6}"/>
                </a:ext>
              </a:extLst>
            </p:cNvPr>
            <p:cNvSpPr/>
            <p:nvPr/>
          </p:nvSpPr>
          <p:spPr>
            <a:xfrm>
              <a:off x="1316262" y="36308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5" name="Freeform 324">
              <a:extLst>
                <a:ext uri="{FF2B5EF4-FFF2-40B4-BE49-F238E27FC236}">
                  <a16:creationId xmlns:a16="http://schemas.microsoft.com/office/drawing/2014/main" id="{BEAB2131-E57F-B9B1-38A8-E1385E8559ED}"/>
                </a:ext>
              </a:extLst>
            </p:cNvPr>
            <p:cNvSpPr/>
            <p:nvPr/>
          </p:nvSpPr>
          <p:spPr>
            <a:xfrm>
              <a:off x="1336072" y="359133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6" name="Freeform 325">
              <a:extLst>
                <a:ext uri="{FF2B5EF4-FFF2-40B4-BE49-F238E27FC236}">
                  <a16:creationId xmlns:a16="http://schemas.microsoft.com/office/drawing/2014/main" id="{7A5F8957-1B21-7F09-567B-DC649C2D8F89}"/>
                </a:ext>
              </a:extLst>
            </p:cNvPr>
            <p:cNvSpPr/>
            <p:nvPr/>
          </p:nvSpPr>
          <p:spPr>
            <a:xfrm>
              <a:off x="1355881" y="357382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7" name="Freeform 326">
              <a:extLst>
                <a:ext uri="{FF2B5EF4-FFF2-40B4-BE49-F238E27FC236}">
                  <a16:creationId xmlns:a16="http://schemas.microsoft.com/office/drawing/2014/main" id="{67B9361F-69F5-6945-7F3D-860E5B149C2A}"/>
                </a:ext>
              </a:extLst>
            </p:cNvPr>
            <p:cNvSpPr/>
            <p:nvPr/>
          </p:nvSpPr>
          <p:spPr>
            <a:xfrm>
              <a:off x="1375691" y="350255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8" name="Freeform 327">
              <a:extLst>
                <a:ext uri="{FF2B5EF4-FFF2-40B4-BE49-F238E27FC236}">
                  <a16:creationId xmlns:a16="http://schemas.microsoft.com/office/drawing/2014/main" id="{CF462F46-1834-497E-E031-B4A834767364}"/>
                </a:ext>
              </a:extLst>
            </p:cNvPr>
            <p:cNvSpPr/>
            <p:nvPr/>
          </p:nvSpPr>
          <p:spPr>
            <a:xfrm>
              <a:off x="1395497" y="34915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29" name="Freeform 328">
              <a:extLst>
                <a:ext uri="{FF2B5EF4-FFF2-40B4-BE49-F238E27FC236}">
                  <a16:creationId xmlns:a16="http://schemas.microsoft.com/office/drawing/2014/main" id="{C585ED50-EBE0-7142-494C-48683D5D75C6}"/>
                </a:ext>
              </a:extLst>
            </p:cNvPr>
            <p:cNvSpPr/>
            <p:nvPr/>
          </p:nvSpPr>
          <p:spPr>
            <a:xfrm>
              <a:off x="1415311" y="34174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0" name="Freeform 329">
              <a:extLst>
                <a:ext uri="{FF2B5EF4-FFF2-40B4-BE49-F238E27FC236}">
                  <a16:creationId xmlns:a16="http://schemas.microsoft.com/office/drawing/2014/main" id="{90A10F2A-E65F-7297-825C-0DD64D2FE731}"/>
                </a:ext>
              </a:extLst>
            </p:cNvPr>
            <p:cNvSpPr/>
            <p:nvPr/>
          </p:nvSpPr>
          <p:spPr>
            <a:xfrm>
              <a:off x="1435125" y="33433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1" name="Freeform 330">
              <a:extLst>
                <a:ext uri="{FF2B5EF4-FFF2-40B4-BE49-F238E27FC236}">
                  <a16:creationId xmlns:a16="http://schemas.microsoft.com/office/drawing/2014/main" id="{F63FB123-9572-BFB9-2A41-4ABCF4C19AB9}"/>
                </a:ext>
              </a:extLst>
            </p:cNvPr>
            <p:cNvSpPr/>
            <p:nvPr/>
          </p:nvSpPr>
          <p:spPr>
            <a:xfrm>
              <a:off x="1454927" y="32932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2" name="Freeform 331">
              <a:extLst>
                <a:ext uri="{FF2B5EF4-FFF2-40B4-BE49-F238E27FC236}">
                  <a16:creationId xmlns:a16="http://schemas.microsoft.com/office/drawing/2014/main" id="{1775DC34-8768-E1C2-FD36-664AFDE08B78}"/>
                </a:ext>
              </a:extLst>
            </p:cNvPr>
            <p:cNvSpPr/>
            <p:nvPr/>
          </p:nvSpPr>
          <p:spPr>
            <a:xfrm>
              <a:off x="1474740" y="32162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3" name="Freeform 332">
              <a:extLst>
                <a:ext uri="{FF2B5EF4-FFF2-40B4-BE49-F238E27FC236}">
                  <a16:creationId xmlns:a16="http://schemas.microsoft.com/office/drawing/2014/main" id="{455BB1A1-6667-E22C-A115-D78EC0F478A2}"/>
                </a:ext>
              </a:extLst>
            </p:cNvPr>
            <p:cNvSpPr/>
            <p:nvPr/>
          </p:nvSpPr>
          <p:spPr>
            <a:xfrm>
              <a:off x="1494554" y="3101011"/>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4" name="Freeform 333">
              <a:extLst>
                <a:ext uri="{FF2B5EF4-FFF2-40B4-BE49-F238E27FC236}">
                  <a16:creationId xmlns:a16="http://schemas.microsoft.com/office/drawing/2014/main" id="{73F3E269-C50C-7154-E7C0-50C8E63AA874}"/>
                </a:ext>
              </a:extLst>
            </p:cNvPr>
            <p:cNvSpPr/>
            <p:nvPr/>
          </p:nvSpPr>
          <p:spPr>
            <a:xfrm>
              <a:off x="1514356" y="301874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5" name="Freeform 334">
              <a:extLst>
                <a:ext uri="{FF2B5EF4-FFF2-40B4-BE49-F238E27FC236}">
                  <a16:creationId xmlns:a16="http://schemas.microsoft.com/office/drawing/2014/main" id="{D3BDA7F1-3A53-448E-155F-33870F5E7C69}"/>
                </a:ext>
              </a:extLst>
            </p:cNvPr>
            <p:cNvSpPr/>
            <p:nvPr/>
          </p:nvSpPr>
          <p:spPr>
            <a:xfrm>
              <a:off x="1534170" y="30000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6" name="Freeform 335">
              <a:extLst>
                <a:ext uri="{FF2B5EF4-FFF2-40B4-BE49-F238E27FC236}">
                  <a16:creationId xmlns:a16="http://schemas.microsoft.com/office/drawing/2014/main" id="{03A97D4F-D0BA-3034-F90B-7BF178C783B3}"/>
                </a:ext>
              </a:extLst>
            </p:cNvPr>
            <p:cNvSpPr/>
            <p:nvPr/>
          </p:nvSpPr>
          <p:spPr>
            <a:xfrm>
              <a:off x="1553984" y="28908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7" name="Freeform 336">
              <a:extLst>
                <a:ext uri="{FF2B5EF4-FFF2-40B4-BE49-F238E27FC236}">
                  <a16:creationId xmlns:a16="http://schemas.microsoft.com/office/drawing/2014/main" id="{B683C673-D973-EE85-F561-D414E6749773}"/>
                </a:ext>
              </a:extLst>
            </p:cNvPr>
            <p:cNvSpPr/>
            <p:nvPr/>
          </p:nvSpPr>
          <p:spPr>
            <a:xfrm>
              <a:off x="1573786" y="2773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8" name="Freeform 337">
              <a:extLst>
                <a:ext uri="{FF2B5EF4-FFF2-40B4-BE49-F238E27FC236}">
                  <a16:creationId xmlns:a16="http://schemas.microsoft.com/office/drawing/2014/main" id="{4DFF91A1-AAC9-DB2A-52E8-16B0DE94B51A}"/>
                </a:ext>
              </a:extLst>
            </p:cNvPr>
            <p:cNvSpPr/>
            <p:nvPr/>
          </p:nvSpPr>
          <p:spPr>
            <a:xfrm>
              <a:off x="1593600" y="273774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39" name="Freeform 338">
              <a:extLst>
                <a:ext uri="{FF2B5EF4-FFF2-40B4-BE49-F238E27FC236}">
                  <a16:creationId xmlns:a16="http://schemas.microsoft.com/office/drawing/2014/main" id="{D77C001E-B440-AD1C-34A3-41F17BB09BB9}"/>
                </a:ext>
              </a:extLst>
            </p:cNvPr>
            <p:cNvSpPr/>
            <p:nvPr/>
          </p:nvSpPr>
          <p:spPr>
            <a:xfrm>
              <a:off x="1613414" y="264856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0" name="Freeform 339">
              <a:extLst>
                <a:ext uri="{FF2B5EF4-FFF2-40B4-BE49-F238E27FC236}">
                  <a16:creationId xmlns:a16="http://schemas.microsoft.com/office/drawing/2014/main" id="{51C71D0D-C7A8-4A3B-D90F-2D8BFFC50F75}"/>
                </a:ext>
              </a:extLst>
            </p:cNvPr>
            <p:cNvSpPr/>
            <p:nvPr/>
          </p:nvSpPr>
          <p:spPr>
            <a:xfrm>
              <a:off x="1633215" y="256507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1" name="Freeform 340">
              <a:extLst>
                <a:ext uri="{FF2B5EF4-FFF2-40B4-BE49-F238E27FC236}">
                  <a16:creationId xmlns:a16="http://schemas.microsoft.com/office/drawing/2014/main" id="{61F83CC0-AF15-DD59-3E10-F74A09248EE7}"/>
                </a:ext>
              </a:extLst>
            </p:cNvPr>
            <p:cNvSpPr/>
            <p:nvPr/>
          </p:nvSpPr>
          <p:spPr>
            <a:xfrm>
              <a:off x="1653029" y="252190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2" name="Freeform 341">
              <a:extLst>
                <a:ext uri="{FF2B5EF4-FFF2-40B4-BE49-F238E27FC236}">
                  <a16:creationId xmlns:a16="http://schemas.microsoft.com/office/drawing/2014/main" id="{7E5B030F-F429-1CAC-7CDA-2CC2BF266553}"/>
                </a:ext>
              </a:extLst>
            </p:cNvPr>
            <p:cNvSpPr/>
            <p:nvPr/>
          </p:nvSpPr>
          <p:spPr>
            <a:xfrm>
              <a:off x="1672843" y="24461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3" name="Freeform 342">
              <a:extLst>
                <a:ext uri="{FF2B5EF4-FFF2-40B4-BE49-F238E27FC236}">
                  <a16:creationId xmlns:a16="http://schemas.microsoft.com/office/drawing/2014/main" id="{48DDC6E8-6562-035A-9412-0438E427E8AC}"/>
                </a:ext>
              </a:extLst>
            </p:cNvPr>
            <p:cNvSpPr/>
            <p:nvPr/>
          </p:nvSpPr>
          <p:spPr>
            <a:xfrm>
              <a:off x="1692645" y="23773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4" name="Freeform 343">
              <a:extLst>
                <a:ext uri="{FF2B5EF4-FFF2-40B4-BE49-F238E27FC236}">
                  <a16:creationId xmlns:a16="http://schemas.microsoft.com/office/drawing/2014/main" id="{D6357578-7D20-6855-F615-7295938D6E3E}"/>
                </a:ext>
              </a:extLst>
            </p:cNvPr>
            <p:cNvSpPr/>
            <p:nvPr/>
          </p:nvSpPr>
          <p:spPr>
            <a:xfrm>
              <a:off x="1712459" y="23618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5" name="Freeform 344">
              <a:extLst>
                <a:ext uri="{FF2B5EF4-FFF2-40B4-BE49-F238E27FC236}">
                  <a16:creationId xmlns:a16="http://schemas.microsoft.com/office/drawing/2014/main" id="{B58E0330-7428-3C29-DB16-78C4A90BFA9A}"/>
                </a:ext>
              </a:extLst>
            </p:cNvPr>
            <p:cNvSpPr/>
            <p:nvPr/>
          </p:nvSpPr>
          <p:spPr>
            <a:xfrm>
              <a:off x="1732261" y="2362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6" name="Freeform 345">
              <a:extLst>
                <a:ext uri="{FF2B5EF4-FFF2-40B4-BE49-F238E27FC236}">
                  <a16:creationId xmlns:a16="http://schemas.microsoft.com/office/drawing/2014/main" id="{C0F5EC37-B153-48EE-2335-AA813C15EDD7}"/>
                </a:ext>
              </a:extLst>
            </p:cNvPr>
            <p:cNvSpPr/>
            <p:nvPr/>
          </p:nvSpPr>
          <p:spPr>
            <a:xfrm>
              <a:off x="1752075" y="235778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7" name="Freeform 346">
              <a:extLst>
                <a:ext uri="{FF2B5EF4-FFF2-40B4-BE49-F238E27FC236}">
                  <a16:creationId xmlns:a16="http://schemas.microsoft.com/office/drawing/2014/main" id="{031A6353-D8C2-3E75-96D0-052E2DD6A4A8}"/>
                </a:ext>
              </a:extLst>
            </p:cNvPr>
            <p:cNvSpPr/>
            <p:nvPr/>
          </p:nvSpPr>
          <p:spPr>
            <a:xfrm>
              <a:off x="1771889" y="234231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8" name="Freeform 347">
              <a:extLst>
                <a:ext uri="{FF2B5EF4-FFF2-40B4-BE49-F238E27FC236}">
                  <a16:creationId xmlns:a16="http://schemas.microsoft.com/office/drawing/2014/main" id="{25381025-FEA7-230B-59A8-4FC0A845E490}"/>
                </a:ext>
              </a:extLst>
            </p:cNvPr>
            <p:cNvSpPr/>
            <p:nvPr/>
          </p:nvSpPr>
          <p:spPr>
            <a:xfrm>
              <a:off x="1791691" y="237774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49" name="Freeform 348">
              <a:extLst>
                <a:ext uri="{FF2B5EF4-FFF2-40B4-BE49-F238E27FC236}">
                  <a16:creationId xmlns:a16="http://schemas.microsoft.com/office/drawing/2014/main" id="{CF817E7F-AB81-6096-1774-67CD6EC4FA07}"/>
                </a:ext>
              </a:extLst>
            </p:cNvPr>
            <p:cNvSpPr/>
            <p:nvPr/>
          </p:nvSpPr>
          <p:spPr>
            <a:xfrm>
              <a:off x="1811504" y="23520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0" name="Freeform 349">
              <a:extLst>
                <a:ext uri="{FF2B5EF4-FFF2-40B4-BE49-F238E27FC236}">
                  <a16:creationId xmlns:a16="http://schemas.microsoft.com/office/drawing/2014/main" id="{7D3A1107-C312-B775-CEEB-DAA8603412FB}"/>
                </a:ext>
              </a:extLst>
            </p:cNvPr>
            <p:cNvSpPr/>
            <p:nvPr/>
          </p:nvSpPr>
          <p:spPr>
            <a:xfrm>
              <a:off x="1831318" y="23691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1" name="Freeform 350">
              <a:extLst>
                <a:ext uri="{FF2B5EF4-FFF2-40B4-BE49-F238E27FC236}">
                  <a16:creationId xmlns:a16="http://schemas.microsoft.com/office/drawing/2014/main" id="{01534DE1-59A0-6AC2-54E6-2C292BB088C1}"/>
                </a:ext>
              </a:extLst>
            </p:cNvPr>
            <p:cNvSpPr/>
            <p:nvPr/>
          </p:nvSpPr>
          <p:spPr>
            <a:xfrm>
              <a:off x="1851120" y="2453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2" name="Freeform 351">
              <a:extLst>
                <a:ext uri="{FF2B5EF4-FFF2-40B4-BE49-F238E27FC236}">
                  <a16:creationId xmlns:a16="http://schemas.microsoft.com/office/drawing/2014/main" id="{02CB7453-6722-26FF-2CF2-C7E0557B7612}"/>
                </a:ext>
              </a:extLst>
            </p:cNvPr>
            <p:cNvSpPr/>
            <p:nvPr/>
          </p:nvSpPr>
          <p:spPr>
            <a:xfrm>
              <a:off x="1870934" y="25064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3" name="Freeform 352">
              <a:extLst>
                <a:ext uri="{FF2B5EF4-FFF2-40B4-BE49-F238E27FC236}">
                  <a16:creationId xmlns:a16="http://schemas.microsoft.com/office/drawing/2014/main" id="{1DF98E54-E5B7-9AC6-2994-EC911B8B1BEA}"/>
                </a:ext>
              </a:extLst>
            </p:cNvPr>
            <p:cNvSpPr/>
            <p:nvPr/>
          </p:nvSpPr>
          <p:spPr>
            <a:xfrm>
              <a:off x="1890748" y="256548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4" name="Freeform 353">
              <a:extLst>
                <a:ext uri="{FF2B5EF4-FFF2-40B4-BE49-F238E27FC236}">
                  <a16:creationId xmlns:a16="http://schemas.microsoft.com/office/drawing/2014/main" id="{7B2CF568-8C05-02AA-EE51-34BC69F4CED7}"/>
                </a:ext>
              </a:extLst>
            </p:cNvPr>
            <p:cNvSpPr/>
            <p:nvPr/>
          </p:nvSpPr>
          <p:spPr>
            <a:xfrm>
              <a:off x="1910550" y="2631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5" name="Freeform 354">
              <a:extLst>
                <a:ext uri="{FF2B5EF4-FFF2-40B4-BE49-F238E27FC236}">
                  <a16:creationId xmlns:a16="http://schemas.microsoft.com/office/drawing/2014/main" id="{96B69F70-4BAD-AFC2-B994-6F530178AB0E}"/>
                </a:ext>
              </a:extLst>
            </p:cNvPr>
            <p:cNvSpPr/>
            <p:nvPr/>
          </p:nvSpPr>
          <p:spPr>
            <a:xfrm>
              <a:off x="1930364" y="270842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6" name="Freeform 355">
              <a:extLst>
                <a:ext uri="{FF2B5EF4-FFF2-40B4-BE49-F238E27FC236}">
                  <a16:creationId xmlns:a16="http://schemas.microsoft.com/office/drawing/2014/main" id="{E3161DE6-7914-E1AB-5293-1062B6B79276}"/>
                </a:ext>
              </a:extLst>
            </p:cNvPr>
            <p:cNvSpPr/>
            <p:nvPr/>
          </p:nvSpPr>
          <p:spPr>
            <a:xfrm>
              <a:off x="1950178" y="278661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7" name="Freeform 356">
              <a:extLst>
                <a:ext uri="{FF2B5EF4-FFF2-40B4-BE49-F238E27FC236}">
                  <a16:creationId xmlns:a16="http://schemas.microsoft.com/office/drawing/2014/main" id="{5A159794-2309-A081-539C-B2AF6482C999}"/>
                </a:ext>
              </a:extLst>
            </p:cNvPr>
            <p:cNvSpPr/>
            <p:nvPr/>
          </p:nvSpPr>
          <p:spPr>
            <a:xfrm>
              <a:off x="1969980" y="28578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8" name="Freeform 357">
              <a:extLst>
                <a:ext uri="{FF2B5EF4-FFF2-40B4-BE49-F238E27FC236}">
                  <a16:creationId xmlns:a16="http://schemas.microsoft.com/office/drawing/2014/main" id="{414D294B-9E4C-4061-9B9B-BBD41944A5CD}"/>
                </a:ext>
              </a:extLst>
            </p:cNvPr>
            <p:cNvSpPr/>
            <p:nvPr/>
          </p:nvSpPr>
          <p:spPr>
            <a:xfrm>
              <a:off x="1989793" y="296214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59" name="Freeform 358">
              <a:extLst>
                <a:ext uri="{FF2B5EF4-FFF2-40B4-BE49-F238E27FC236}">
                  <a16:creationId xmlns:a16="http://schemas.microsoft.com/office/drawing/2014/main" id="{67383538-9A5E-3463-BAA8-E4C574B8EBF0}"/>
                </a:ext>
              </a:extLst>
            </p:cNvPr>
            <p:cNvSpPr/>
            <p:nvPr/>
          </p:nvSpPr>
          <p:spPr>
            <a:xfrm>
              <a:off x="2009607" y="307087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0" name="Freeform 359">
              <a:extLst>
                <a:ext uri="{FF2B5EF4-FFF2-40B4-BE49-F238E27FC236}">
                  <a16:creationId xmlns:a16="http://schemas.microsoft.com/office/drawing/2014/main" id="{231FBE64-0555-D5A9-64D3-3ED1EECC6FB3}"/>
                </a:ext>
              </a:extLst>
            </p:cNvPr>
            <p:cNvSpPr/>
            <p:nvPr/>
          </p:nvSpPr>
          <p:spPr>
            <a:xfrm>
              <a:off x="2029409" y="312463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1" name="Freeform 360">
              <a:extLst>
                <a:ext uri="{FF2B5EF4-FFF2-40B4-BE49-F238E27FC236}">
                  <a16:creationId xmlns:a16="http://schemas.microsoft.com/office/drawing/2014/main" id="{8CF1F883-EF61-65EB-F8CF-E8C1BC223041}"/>
                </a:ext>
              </a:extLst>
            </p:cNvPr>
            <p:cNvSpPr/>
            <p:nvPr/>
          </p:nvSpPr>
          <p:spPr>
            <a:xfrm>
              <a:off x="2049223" y="321422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2" name="Freeform 361">
              <a:extLst>
                <a:ext uri="{FF2B5EF4-FFF2-40B4-BE49-F238E27FC236}">
                  <a16:creationId xmlns:a16="http://schemas.microsoft.com/office/drawing/2014/main" id="{BF66335C-0205-1483-F8C0-4A0A69066BEE}"/>
                </a:ext>
              </a:extLst>
            </p:cNvPr>
            <p:cNvSpPr/>
            <p:nvPr/>
          </p:nvSpPr>
          <p:spPr>
            <a:xfrm>
              <a:off x="2069037" y="324436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3" name="Freeform 362">
              <a:extLst>
                <a:ext uri="{FF2B5EF4-FFF2-40B4-BE49-F238E27FC236}">
                  <a16:creationId xmlns:a16="http://schemas.microsoft.com/office/drawing/2014/main" id="{8E98B293-9ABC-0125-136E-3518B4330701}"/>
                </a:ext>
              </a:extLst>
            </p:cNvPr>
            <p:cNvSpPr/>
            <p:nvPr/>
          </p:nvSpPr>
          <p:spPr>
            <a:xfrm>
              <a:off x="2088839" y="335798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4" name="Freeform 363">
              <a:extLst>
                <a:ext uri="{FF2B5EF4-FFF2-40B4-BE49-F238E27FC236}">
                  <a16:creationId xmlns:a16="http://schemas.microsoft.com/office/drawing/2014/main" id="{24E159F7-B89D-1E25-878E-BCB68A4E3299}"/>
                </a:ext>
              </a:extLst>
            </p:cNvPr>
            <p:cNvSpPr/>
            <p:nvPr/>
          </p:nvSpPr>
          <p:spPr>
            <a:xfrm>
              <a:off x="2108653" y="34227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5" name="Freeform 364">
              <a:extLst>
                <a:ext uri="{FF2B5EF4-FFF2-40B4-BE49-F238E27FC236}">
                  <a16:creationId xmlns:a16="http://schemas.microsoft.com/office/drawing/2014/main" id="{2F1827F3-752E-A19B-E8C6-21AF993DD363}"/>
                </a:ext>
              </a:extLst>
            </p:cNvPr>
            <p:cNvSpPr/>
            <p:nvPr/>
          </p:nvSpPr>
          <p:spPr>
            <a:xfrm>
              <a:off x="2128467" y="34675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6" name="Freeform 365">
              <a:extLst>
                <a:ext uri="{FF2B5EF4-FFF2-40B4-BE49-F238E27FC236}">
                  <a16:creationId xmlns:a16="http://schemas.microsoft.com/office/drawing/2014/main" id="{B77D55E3-DB6B-1D6A-4E8A-17097C579295}"/>
                </a:ext>
              </a:extLst>
            </p:cNvPr>
            <p:cNvSpPr/>
            <p:nvPr/>
          </p:nvSpPr>
          <p:spPr>
            <a:xfrm>
              <a:off x="2148269" y="3520883"/>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7" name="Freeform 366">
              <a:extLst>
                <a:ext uri="{FF2B5EF4-FFF2-40B4-BE49-F238E27FC236}">
                  <a16:creationId xmlns:a16="http://schemas.microsoft.com/office/drawing/2014/main" id="{611D0849-43CC-AFF7-9776-DC191984B82E}"/>
                </a:ext>
              </a:extLst>
            </p:cNvPr>
            <p:cNvSpPr/>
            <p:nvPr/>
          </p:nvSpPr>
          <p:spPr>
            <a:xfrm>
              <a:off x="2168082" y="358726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8" name="Freeform 367">
              <a:extLst>
                <a:ext uri="{FF2B5EF4-FFF2-40B4-BE49-F238E27FC236}">
                  <a16:creationId xmlns:a16="http://schemas.microsoft.com/office/drawing/2014/main" id="{83760D05-0284-E65A-CF87-A93010701388}"/>
                </a:ext>
              </a:extLst>
            </p:cNvPr>
            <p:cNvSpPr/>
            <p:nvPr/>
          </p:nvSpPr>
          <p:spPr>
            <a:xfrm>
              <a:off x="2187896" y="36121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69" name="Freeform 368">
              <a:extLst>
                <a:ext uri="{FF2B5EF4-FFF2-40B4-BE49-F238E27FC236}">
                  <a16:creationId xmlns:a16="http://schemas.microsoft.com/office/drawing/2014/main" id="{3576FFD9-CD81-C97C-2D05-64E2798D8FC8}"/>
                </a:ext>
              </a:extLst>
            </p:cNvPr>
            <p:cNvSpPr/>
            <p:nvPr/>
          </p:nvSpPr>
          <p:spPr>
            <a:xfrm>
              <a:off x="2207698" y="36507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0" name="Freeform 369">
              <a:extLst>
                <a:ext uri="{FF2B5EF4-FFF2-40B4-BE49-F238E27FC236}">
                  <a16:creationId xmlns:a16="http://schemas.microsoft.com/office/drawing/2014/main" id="{10DC4654-2D87-88DB-4324-9B725E2D76C2}"/>
                </a:ext>
              </a:extLst>
            </p:cNvPr>
            <p:cNvSpPr/>
            <p:nvPr/>
          </p:nvSpPr>
          <p:spPr>
            <a:xfrm>
              <a:off x="2227512" y="367074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1" name="Freeform 370">
              <a:extLst>
                <a:ext uri="{FF2B5EF4-FFF2-40B4-BE49-F238E27FC236}">
                  <a16:creationId xmlns:a16="http://schemas.microsoft.com/office/drawing/2014/main" id="{F66A85F8-6FCD-A31C-8776-DF9022FD8F29}"/>
                </a:ext>
              </a:extLst>
            </p:cNvPr>
            <p:cNvSpPr/>
            <p:nvPr/>
          </p:nvSpPr>
          <p:spPr>
            <a:xfrm>
              <a:off x="2247326" y="37012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2" name="Freeform 371">
              <a:extLst>
                <a:ext uri="{FF2B5EF4-FFF2-40B4-BE49-F238E27FC236}">
                  <a16:creationId xmlns:a16="http://schemas.microsoft.com/office/drawing/2014/main" id="{AAFACC6B-A493-3515-FF4D-7DCAD95AA764}"/>
                </a:ext>
              </a:extLst>
            </p:cNvPr>
            <p:cNvSpPr/>
            <p:nvPr/>
          </p:nvSpPr>
          <p:spPr>
            <a:xfrm>
              <a:off x="2267128" y="37151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3" name="Freeform 372">
              <a:extLst>
                <a:ext uri="{FF2B5EF4-FFF2-40B4-BE49-F238E27FC236}">
                  <a16:creationId xmlns:a16="http://schemas.microsoft.com/office/drawing/2014/main" id="{E30517DD-61D8-6445-9FCE-FACACE5A780A}"/>
                </a:ext>
              </a:extLst>
            </p:cNvPr>
            <p:cNvSpPr/>
            <p:nvPr/>
          </p:nvSpPr>
          <p:spPr>
            <a:xfrm>
              <a:off x="2286942" y="376155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4" name="Freeform 373">
              <a:extLst>
                <a:ext uri="{FF2B5EF4-FFF2-40B4-BE49-F238E27FC236}">
                  <a16:creationId xmlns:a16="http://schemas.microsoft.com/office/drawing/2014/main" id="{45DE4531-FC74-6166-A7DB-014758432C9C}"/>
                </a:ext>
              </a:extLst>
            </p:cNvPr>
            <p:cNvSpPr/>
            <p:nvPr/>
          </p:nvSpPr>
          <p:spPr>
            <a:xfrm>
              <a:off x="2306744" y="376278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5" name="Freeform 374">
              <a:extLst>
                <a:ext uri="{FF2B5EF4-FFF2-40B4-BE49-F238E27FC236}">
                  <a16:creationId xmlns:a16="http://schemas.microsoft.com/office/drawing/2014/main" id="{25536E55-CDDA-8820-3218-6985C2E321A4}"/>
                </a:ext>
              </a:extLst>
            </p:cNvPr>
            <p:cNvSpPr/>
            <p:nvPr/>
          </p:nvSpPr>
          <p:spPr>
            <a:xfrm>
              <a:off x="2326557" y="377460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6" name="Freeform 375">
              <a:extLst>
                <a:ext uri="{FF2B5EF4-FFF2-40B4-BE49-F238E27FC236}">
                  <a16:creationId xmlns:a16="http://schemas.microsoft.com/office/drawing/2014/main" id="{BDEF3749-191F-123A-07E2-E66592F56BC9}"/>
                </a:ext>
              </a:extLst>
            </p:cNvPr>
            <p:cNvSpPr/>
            <p:nvPr/>
          </p:nvSpPr>
          <p:spPr>
            <a:xfrm>
              <a:off x="2346371" y="377867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7" name="Freeform 376">
              <a:extLst>
                <a:ext uri="{FF2B5EF4-FFF2-40B4-BE49-F238E27FC236}">
                  <a16:creationId xmlns:a16="http://schemas.microsoft.com/office/drawing/2014/main" id="{8AF2CC63-9FC2-2764-7474-12650156554A}"/>
                </a:ext>
              </a:extLst>
            </p:cNvPr>
            <p:cNvSpPr/>
            <p:nvPr/>
          </p:nvSpPr>
          <p:spPr>
            <a:xfrm>
              <a:off x="2366173" y="379047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8" name="Freeform 377">
              <a:extLst>
                <a:ext uri="{FF2B5EF4-FFF2-40B4-BE49-F238E27FC236}">
                  <a16:creationId xmlns:a16="http://schemas.microsoft.com/office/drawing/2014/main" id="{F7290186-7824-5ADC-28EA-C30104C7E6D9}"/>
                </a:ext>
              </a:extLst>
            </p:cNvPr>
            <p:cNvSpPr/>
            <p:nvPr/>
          </p:nvSpPr>
          <p:spPr>
            <a:xfrm>
              <a:off x="2385987" y="37969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79" name="Freeform 378">
              <a:extLst>
                <a:ext uri="{FF2B5EF4-FFF2-40B4-BE49-F238E27FC236}">
                  <a16:creationId xmlns:a16="http://schemas.microsoft.com/office/drawing/2014/main" id="{7AD892F5-BEAA-E0EB-7028-5DEA089D375A}"/>
                </a:ext>
              </a:extLst>
            </p:cNvPr>
            <p:cNvSpPr/>
            <p:nvPr/>
          </p:nvSpPr>
          <p:spPr>
            <a:xfrm>
              <a:off x="2405801" y="379780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0" name="Freeform 379">
              <a:extLst>
                <a:ext uri="{FF2B5EF4-FFF2-40B4-BE49-F238E27FC236}">
                  <a16:creationId xmlns:a16="http://schemas.microsoft.com/office/drawing/2014/main" id="{85F206D7-A451-8775-4108-147B7114BCE1}"/>
                </a:ext>
              </a:extLst>
            </p:cNvPr>
            <p:cNvSpPr/>
            <p:nvPr/>
          </p:nvSpPr>
          <p:spPr>
            <a:xfrm>
              <a:off x="2425603" y="380595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1" name="Freeform 380">
              <a:extLst>
                <a:ext uri="{FF2B5EF4-FFF2-40B4-BE49-F238E27FC236}">
                  <a16:creationId xmlns:a16="http://schemas.microsoft.com/office/drawing/2014/main" id="{6EEA5CC8-35CD-7A4A-36CB-87EF1C4FA6F7}"/>
                </a:ext>
              </a:extLst>
            </p:cNvPr>
            <p:cNvSpPr/>
            <p:nvPr/>
          </p:nvSpPr>
          <p:spPr>
            <a:xfrm>
              <a:off x="2445417" y="381369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2" name="Freeform 381">
              <a:extLst>
                <a:ext uri="{FF2B5EF4-FFF2-40B4-BE49-F238E27FC236}">
                  <a16:creationId xmlns:a16="http://schemas.microsoft.com/office/drawing/2014/main" id="{521C1F4E-3068-01B4-CFAE-385FAFC2AD5B}"/>
                </a:ext>
              </a:extLst>
            </p:cNvPr>
            <p:cNvSpPr/>
            <p:nvPr/>
          </p:nvSpPr>
          <p:spPr>
            <a:xfrm>
              <a:off x="2465231" y="38136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3" name="Freeform 382">
              <a:extLst>
                <a:ext uri="{FF2B5EF4-FFF2-40B4-BE49-F238E27FC236}">
                  <a16:creationId xmlns:a16="http://schemas.microsoft.com/office/drawing/2014/main" id="{CF1F28BF-A8E4-0287-A9A3-375FD84335D7}"/>
                </a:ext>
              </a:extLst>
            </p:cNvPr>
            <p:cNvSpPr/>
            <p:nvPr/>
          </p:nvSpPr>
          <p:spPr>
            <a:xfrm>
              <a:off x="2485033" y="381450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4" name="Freeform 383">
              <a:extLst>
                <a:ext uri="{FF2B5EF4-FFF2-40B4-BE49-F238E27FC236}">
                  <a16:creationId xmlns:a16="http://schemas.microsoft.com/office/drawing/2014/main" id="{8D3F96A7-BE7E-A7BC-C72D-EB41966871DE}"/>
                </a:ext>
              </a:extLst>
            </p:cNvPr>
            <p:cNvSpPr/>
            <p:nvPr/>
          </p:nvSpPr>
          <p:spPr>
            <a:xfrm>
              <a:off x="2504846"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5" name="Freeform 384">
              <a:extLst>
                <a:ext uri="{FF2B5EF4-FFF2-40B4-BE49-F238E27FC236}">
                  <a16:creationId xmlns:a16="http://schemas.microsoft.com/office/drawing/2014/main" id="{22BB8903-2F33-B77D-A903-BD03BD4370EA}"/>
                </a:ext>
              </a:extLst>
            </p:cNvPr>
            <p:cNvSpPr/>
            <p:nvPr/>
          </p:nvSpPr>
          <p:spPr>
            <a:xfrm>
              <a:off x="2524660" y="381654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6" name="Freeform 385">
              <a:extLst>
                <a:ext uri="{FF2B5EF4-FFF2-40B4-BE49-F238E27FC236}">
                  <a16:creationId xmlns:a16="http://schemas.microsoft.com/office/drawing/2014/main" id="{B5B66512-11F8-DBD3-E925-C05727C836F9}"/>
                </a:ext>
              </a:extLst>
            </p:cNvPr>
            <p:cNvSpPr/>
            <p:nvPr/>
          </p:nvSpPr>
          <p:spPr>
            <a:xfrm>
              <a:off x="2544462" y="381776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7" name="Freeform 386">
              <a:extLst>
                <a:ext uri="{FF2B5EF4-FFF2-40B4-BE49-F238E27FC236}">
                  <a16:creationId xmlns:a16="http://schemas.microsoft.com/office/drawing/2014/main" id="{FD97EAC7-6D9B-67C3-481B-893EF450413C}"/>
                </a:ext>
              </a:extLst>
            </p:cNvPr>
            <p:cNvSpPr/>
            <p:nvPr/>
          </p:nvSpPr>
          <p:spPr>
            <a:xfrm>
              <a:off x="2564276" y="381857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8" name="Freeform 387">
              <a:extLst>
                <a:ext uri="{FF2B5EF4-FFF2-40B4-BE49-F238E27FC236}">
                  <a16:creationId xmlns:a16="http://schemas.microsoft.com/office/drawing/2014/main" id="{AB04D366-6E52-72D2-3F73-BC88998C04BC}"/>
                </a:ext>
              </a:extLst>
            </p:cNvPr>
            <p:cNvSpPr/>
            <p:nvPr/>
          </p:nvSpPr>
          <p:spPr>
            <a:xfrm>
              <a:off x="2584090" y="38193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89" name="Freeform 388">
              <a:extLst>
                <a:ext uri="{FF2B5EF4-FFF2-40B4-BE49-F238E27FC236}">
                  <a16:creationId xmlns:a16="http://schemas.microsoft.com/office/drawing/2014/main" id="{7B06433A-ADBD-7357-4190-1A2A449D2939}"/>
                </a:ext>
              </a:extLst>
            </p:cNvPr>
            <p:cNvSpPr/>
            <p:nvPr/>
          </p:nvSpPr>
          <p:spPr>
            <a:xfrm>
              <a:off x="2603892" y="381979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0" name="Freeform 389">
              <a:extLst>
                <a:ext uri="{FF2B5EF4-FFF2-40B4-BE49-F238E27FC236}">
                  <a16:creationId xmlns:a16="http://schemas.microsoft.com/office/drawing/2014/main" id="{2AA81F41-357D-0136-E5C2-720C956A80E4}"/>
                </a:ext>
              </a:extLst>
            </p:cNvPr>
            <p:cNvSpPr/>
            <p:nvPr/>
          </p:nvSpPr>
          <p:spPr>
            <a:xfrm>
              <a:off x="2623706"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1" name="Freeform 390">
              <a:extLst>
                <a:ext uri="{FF2B5EF4-FFF2-40B4-BE49-F238E27FC236}">
                  <a16:creationId xmlns:a16="http://schemas.microsoft.com/office/drawing/2014/main" id="{A7AAA79E-483A-ADBC-DF38-86AC1112C1CB}"/>
                </a:ext>
              </a:extLst>
            </p:cNvPr>
            <p:cNvSpPr/>
            <p:nvPr/>
          </p:nvSpPr>
          <p:spPr>
            <a:xfrm>
              <a:off x="2643520" y="38193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2" name="Freeform 391">
              <a:extLst>
                <a:ext uri="{FF2B5EF4-FFF2-40B4-BE49-F238E27FC236}">
                  <a16:creationId xmlns:a16="http://schemas.microsoft.com/office/drawing/2014/main" id="{39E33FA3-2525-C874-AD05-42751C149646}"/>
                </a:ext>
              </a:extLst>
            </p:cNvPr>
            <p:cNvSpPr/>
            <p:nvPr/>
          </p:nvSpPr>
          <p:spPr>
            <a:xfrm>
              <a:off x="2663322"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3" name="Freeform 392">
              <a:extLst>
                <a:ext uri="{FF2B5EF4-FFF2-40B4-BE49-F238E27FC236}">
                  <a16:creationId xmlns:a16="http://schemas.microsoft.com/office/drawing/2014/main" id="{4C8EF8AD-8686-921C-C8C8-40A59D01329A}"/>
                </a:ext>
              </a:extLst>
            </p:cNvPr>
            <p:cNvSpPr/>
            <p:nvPr/>
          </p:nvSpPr>
          <p:spPr>
            <a:xfrm>
              <a:off x="2683135"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4" name="Freeform 393">
              <a:extLst>
                <a:ext uri="{FF2B5EF4-FFF2-40B4-BE49-F238E27FC236}">
                  <a16:creationId xmlns:a16="http://schemas.microsoft.com/office/drawing/2014/main" id="{6BD48F9E-18A4-B2AD-DA6B-B242D0A4064C}"/>
                </a:ext>
              </a:extLst>
            </p:cNvPr>
            <p:cNvSpPr/>
            <p:nvPr/>
          </p:nvSpPr>
          <p:spPr>
            <a:xfrm>
              <a:off x="270294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5" name="Freeform 394">
              <a:extLst>
                <a:ext uri="{FF2B5EF4-FFF2-40B4-BE49-F238E27FC236}">
                  <a16:creationId xmlns:a16="http://schemas.microsoft.com/office/drawing/2014/main" id="{E4F73F7A-0CBC-F5EA-A1F1-8D06DE77F255}"/>
                </a:ext>
              </a:extLst>
            </p:cNvPr>
            <p:cNvSpPr/>
            <p:nvPr/>
          </p:nvSpPr>
          <p:spPr>
            <a:xfrm>
              <a:off x="272275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6" name="Freeform 395">
              <a:extLst>
                <a:ext uri="{FF2B5EF4-FFF2-40B4-BE49-F238E27FC236}">
                  <a16:creationId xmlns:a16="http://schemas.microsoft.com/office/drawing/2014/main" id="{B222DCD9-7A71-E618-93BB-3D3B343BA963}"/>
                </a:ext>
              </a:extLst>
            </p:cNvPr>
            <p:cNvSpPr/>
            <p:nvPr/>
          </p:nvSpPr>
          <p:spPr>
            <a:xfrm>
              <a:off x="274256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7" name="Freeform 396">
              <a:extLst>
                <a:ext uri="{FF2B5EF4-FFF2-40B4-BE49-F238E27FC236}">
                  <a16:creationId xmlns:a16="http://schemas.microsoft.com/office/drawing/2014/main" id="{CDC1D208-D9B5-2DFF-47E2-24F7E3ABF0D3}"/>
                </a:ext>
              </a:extLst>
            </p:cNvPr>
            <p:cNvSpPr/>
            <p:nvPr/>
          </p:nvSpPr>
          <p:spPr>
            <a:xfrm>
              <a:off x="2762379"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8" name="Freeform 397">
              <a:extLst>
                <a:ext uri="{FF2B5EF4-FFF2-40B4-BE49-F238E27FC236}">
                  <a16:creationId xmlns:a16="http://schemas.microsoft.com/office/drawing/2014/main" id="{541E33D4-CE49-3644-AD9E-27EB00AFC1BB}"/>
                </a:ext>
              </a:extLst>
            </p:cNvPr>
            <p:cNvSpPr/>
            <p:nvPr/>
          </p:nvSpPr>
          <p:spPr>
            <a:xfrm>
              <a:off x="2782181"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399" name="Freeform 398">
              <a:extLst>
                <a:ext uri="{FF2B5EF4-FFF2-40B4-BE49-F238E27FC236}">
                  <a16:creationId xmlns:a16="http://schemas.microsoft.com/office/drawing/2014/main" id="{E06FA254-0E7C-01D5-D88C-DF6368FF81EE}"/>
                </a:ext>
              </a:extLst>
            </p:cNvPr>
            <p:cNvSpPr/>
            <p:nvPr/>
          </p:nvSpPr>
          <p:spPr>
            <a:xfrm>
              <a:off x="2801995"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0" name="Freeform 399">
              <a:extLst>
                <a:ext uri="{FF2B5EF4-FFF2-40B4-BE49-F238E27FC236}">
                  <a16:creationId xmlns:a16="http://schemas.microsoft.com/office/drawing/2014/main" id="{30CB1584-EB6B-7CC7-8F7F-4C0B8A230FC7}"/>
                </a:ext>
              </a:extLst>
            </p:cNvPr>
            <p:cNvSpPr/>
            <p:nvPr/>
          </p:nvSpPr>
          <p:spPr>
            <a:xfrm>
              <a:off x="2821809"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1" name="Freeform 400">
              <a:extLst>
                <a:ext uri="{FF2B5EF4-FFF2-40B4-BE49-F238E27FC236}">
                  <a16:creationId xmlns:a16="http://schemas.microsoft.com/office/drawing/2014/main" id="{C3115CF9-7B78-F164-B6F4-FB984A7BBFD6}"/>
                </a:ext>
              </a:extLst>
            </p:cNvPr>
            <p:cNvSpPr/>
            <p:nvPr/>
          </p:nvSpPr>
          <p:spPr>
            <a:xfrm>
              <a:off x="2841610" y="38202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2" name="Freeform 401">
              <a:extLst>
                <a:ext uri="{FF2B5EF4-FFF2-40B4-BE49-F238E27FC236}">
                  <a16:creationId xmlns:a16="http://schemas.microsoft.com/office/drawing/2014/main" id="{5FF32837-2E46-2D69-3B2E-A460A0C0EE2C}"/>
                </a:ext>
              </a:extLst>
            </p:cNvPr>
            <p:cNvSpPr/>
            <p:nvPr/>
          </p:nvSpPr>
          <p:spPr>
            <a:xfrm>
              <a:off x="2861424" y="382021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403" name="Freeform 402">
              <a:extLst>
                <a:ext uri="{FF2B5EF4-FFF2-40B4-BE49-F238E27FC236}">
                  <a16:creationId xmlns:a16="http://schemas.microsoft.com/office/drawing/2014/main" id="{BBBAF088-A296-BB27-1D1F-B1457EFC93B2}"/>
                </a:ext>
              </a:extLst>
            </p:cNvPr>
            <p:cNvSpPr/>
            <p:nvPr/>
          </p:nvSpPr>
          <p:spPr>
            <a:xfrm>
              <a:off x="2881226" y="381979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404" name="Freeform 403">
            <a:extLst>
              <a:ext uri="{FF2B5EF4-FFF2-40B4-BE49-F238E27FC236}">
                <a16:creationId xmlns:a16="http://schemas.microsoft.com/office/drawing/2014/main" id="{0EB6821F-3928-F344-5B6A-E8F5E2E73601}"/>
              </a:ext>
            </a:extLst>
          </p:cNvPr>
          <p:cNvSpPr/>
          <p:nvPr/>
        </p:nvSpPr>
        <p:spPr>
          <a:xfrm>
            <a:off x="695523" y="2460975"/>
            <a:ext cx="2189058" cy="1495022"/>
          </a:xfrm>
          <a:custGeom>
            <a:avLst/>
            <a:gdLst>
              <a:gd name="connsiteX0" fmla="*/ 0 w 2189058"/>
              <a:gd name="connsiteY0" fmla="*/ 1495023 h 1495022"/>
              <a:gd name="connsiteX1" fmla="*/ 7321 w 2189058"/>
              <a:gd name="connsiteY1" fmla="*/ 1495023 h 1495022"/>
              <a:gd name="connsiteX2" fmla="*/ 14642 w 2189058"/>
              <a:gd name="connsiteY2" fmla="*/ 1495023 h 1495022"/>
              <a:gd name="connsiteX3" fmla="*/ 21964 w 2189058"/>
              <a:gd name="connsiteY3" fmla="*/ 1495023 h 1495022"/>
              <a:gd name="connsiteX4" fmla="*/ 29285 w 2189058"/>
              <a:gd name="connsiteY4" fmla="*/ 1495011 h 1495022"/>
              <a:gd name="connsiteX5" fmla="*/ 36606 w 2189058"/>
              <a:gd name="connsiteY5" fmla="*/ 1495011 h 1495022"/>
              <a:gd name="connsiteX6" fmla="*/ 43927 w 2189058"/>
              <a:gd name="connsiteY6" fmla="*/ 1495011 h 1495022"/>
              <a:gd name="connsiteX7" fmla="*/ 51249 w 2189058"/>
              <a:gd name="connsiteY7" fmla="*/ 1495011 h 1495022"/>
              <a:gd name="connsiteX8" fmla="*/ 58570 w 2189058"/>
              <a:gd name="connsiteY8" fmla="*/ 1495011 h 1495022"/>
              <a:gd name="connsiteX9" fmla="*/ 65891 w 2189058"/>
              <a:gd name="connsiteY9" fmla="*/ 1494999 h 1495022"/>
              <a:gd name="connsiteX10" fmla="*/ 73212 w 2189058"/>
              <a:gd name="connsiteY10" fmla="*/ 1494999 h 1495022"/>
              <a:gd name="connsiteX11" fmla="*/ 80533 w 2189058"/>
              <a:gd name="connsiteY11" fmla="*/ 1494986 h 1495022"/>
              <a:gd name="connsiteX12" fmla="*/ 87855 w 2189058"/>
              <a:gd name="connsiteY12" fmla="*/ 1494986 h 1495022"/>
              <a:gd name="connsiteX13" fmla="*/ 95176 w 2189058"/>
              <a:gd name="connsiteY13" fmla="*/ 1494974 h 1495022"/>
              <a:gd name="connsiteX14" fmla="*/ 102497 w 2189058"/>
              <a:gd name="connsiteY14" fmla="*/ 1494962 h 1495022"/>
              <a:gd name="connsiteX15" fmla="*/ 109818 w 2189058"/>
              <a:gd name="connsiteY15" fmla="*/ 1494962 h 1495022"/>
              <a:gd name="connsiteX16" fmla="*/ 117139 w 2189058"/>
              <a:gd name="connsiteY16" fmla="*/ 1494950 h 1495022"/>
              <a:gd name="connsiteX17" fmla="*/ 124461 w 2189058"/>
              <a:gd name="connsiteY17" fmla="*/ 1494926 h 1495022"/>
              <a:gd name="connsiteX18" fmla="*/ 131783 w 2189058"/>
              <a:gd name="connsiteY18" fmla="*/ 1494914 h 1495022"/>
              <a:gd name="connsiteX19" fmla="*/ 139104 w 2189058"/>
              <a:gd name="connsiteY19" fmla="*/ 1494902 h 1495022"/>
              <a:gd name="connsiteX20" fmla="*/ 146426 w 2189058"/>
              <a:gd name="connsiteY20" fmla="*/ 1494877 h 1495022"/>
              <a:gd name="connsiteX21" fmla="*/ 153747 w 2189058"/>
              <a:gd name="connsiteY21" fmla="*/ 1494853 h 1495022"/>
              <a:gd name="connsiteX22" fmla="*/ 161068 w 2189058"/>
              <a:gd name="connsiteY22" fmla="*/ 1494829 h 1495022"/>
              <a:gd name="connsiteX23" fmla="*/ 168389 w 2189058"/>
              <a:gd name="connsiteY23" fmla="*/ 1494793 h 1495022"/>
              <a:gd name="connsiteX24" fmla="*/ 175711 w 2189058"/>
              <a:gd name="connsiteY24" fmla="*/ 1494756 h 1495022"/>
              <a:gd name="connsiteX25" fmla="*/ 183032 w 2189058"/>
              <a:gd name="connsiteY25" fmla="*/ 1494720 h 1495022"/>
              <a:gd name="connsiteX26" fmla="*/ 190353 w 2189058"/>
              <a:gd name="connsiteY26" fmla="*/ 1494671 h 1495022"/>
              <a:gd name="connsiteX27" fmla="*/ 197674 w 2189058"/>
              <a:gd name="connsiteY27" fmla="*/ 1494611 h 1495022"/>
              <a:gd name="connsiteX28" fmla="*/ 204995 w 2189058"/>
              <a:gd name="connsiteY28" fmla="*/ 1494550 h 1495022"/>
              <a:gd name="connsiteX29" fmla="*/ 212317 w 2189058"/>
              <a:gd name="connsiteY29" fmla="*/ 1494490 h 1495022"/>
              <a:gd name="connsiteX30" fmla="*/ 219638 w 2189058"/>
              <a:gd name="connsiteY30" fmla="*/ 1494405 h 1495022"/>
              <a:gd name="connsiteX31" fmla="*/ 226959 w 2189058"/>
              <a:gd name="connsiteY31" fmla="*/ 1494320 h 1495022"/>
              <a:gd name="connsiteX32" fmla="*/ 234280 w 2189058"/>
              <a:gd name="connsiteY32" fmla="*/ 1494211 h 1495022"/>
              <a:gd name="connsiteX33" fmla="*/ 241601 w 2189058"/>
              <a:gd name="connsiteY33" fmla="*/ 1494102 h 1495022"/>
              <a:gd name="connsiteX34" fmla="*/ 248923 w 2189058"/>
              <a:gd name="connsiteY34" fmla="*/ 1493969 h 1495022"/>
              <a:gd name="connsiteX35" fmla="*/ 256244 w 2189058"/>
              <a:gd name="connsiteY35" fmla="*/ 1493824 h 1495022"/>
              <a:gd name="connsiteX36" fmla="*/ 263565 w 2189058"/>
              <a:gd name="connsiteY36" fmla="*/ 1493666 h 1495022"/>
              <a:gd name="connsiteX37" fmla="*/ 270886 w 2189058"/>
              <a:gd name="connsiteY37" fmla="*/ 1493473 h 1495022"/>
              <a:gd name="connsiteX38" fmla="*/ 278208 w 2189058"/>
              <a:gd name="connsiteY38" fmla="*/ 1493267 h 1495022"/>
              <a:gd name="connsiteX39" fmla="*/ 285529 w 2189058"/>
              <a:gd name="connsiteY39" fmla="*/ 1493037 h 1495022"/>
              <a:gd name="connsiteX40" fmla="*/ 292851 w 2189058"/>
              <a:gd name="connsiteY40" fmla="*/ 1492770 h 1495022"/>
              <a:gd name="connsiteX41" fmla="*/ 300172 w 2189058"/>
              <a:gd name="connsiteY41" fmla="*/ 1492479 h 1495022"/>
              <a:gd name="connsiteX42" fmla="*/ 307494 w 2189058"/>
              <a:gd name="connsiteY42" fmla="*/ 1492152 h 1495022"/>
              <a:gd name="connsiteX43" fmla="*/ 314815 w 2189058"/>
              <a:gd name="connsiteY43" fmla="*/ 1491789 h 1495022"/>
              <a:gd name="connsiteX44" fmla="*/ 322136 w 2189058"/>
              <a:gd name="connsiteY44" fmla="*/ 1491389 h 1495022"/>
              <a:gd name="connsiteX45" fmla="*/ 329457 w 2189058"/>
              <a:gd name="connsiteY45" fmla="*/ 1490929 h 1495022"/>
              <a:gd name="connsiteX46" fmla="*/ 336779 w 2189058"/>
              <a:gd name="connsiteY46" fmla="*/ 1490420 h 1495022"/>
              <a:gd name="connsiteX47" fmla="*/ 344100 w 2189058"/>
              <a:gd name="connsiteY47" fmla="*/ 1489863 h 1495022"/>
              <a:gd name="connsiteX48" fmla="*/ 351421 w 2189058"/>
              <a:gd name="connsiteY48" fmla="*/ 1489234 h 1495022"/>
              <a:gd name="connsiteX49" fmla="*/ 358742 w 2189058"/>
              <a:gd name="connsiteY49" fmla="*/ 1488543 h 1495022"/>
              <a:gd name="connsiteX50" fmla="*/ 366063 w 2189058"/>
              <a:gd name="connsiteY50" fmla="*/ 1487780 h 1495022"/>
              <a:gd name="connsiteX51" fmla="*/ 373385 w 2189058"/>
              <a:gd name="connsiteY51" fmla="*/ 1486932 h 1495022"/>
              <a:gd name="connsiteX52" fmla="*/ 380706 w 2189058"/>
              <a:gd name="connsiteY52" fmla="*/ 1486000 h 1495022"/>
              <a:gd name="connsiteX53" fmla="*/ 388027 w 2189058"/>
              <a:gd name="connsiteY53" fmla="*/ 1484970 h 1495022"/>
              <a:gd name="connsiteX54" fmla="*/ 395348 w 2189058"/>
              <a:gd name="connsiteY54" fmla="*/ 1483832 h 1495022"/>
              <a:gd name="connsiteX55" fmla="*/ 402670 w 2189058"/>
              <a:gd name="connsiteY55" fmla="*/ 1482585 h 1495022"/>
              <a:gd name="connsiteX56" fmla="*/ 409991 w 2189058"/>
              <a:gd name="connsiteY56" fmla="*/ 1481216 h 1495022"/>
              <a:gd name="connsiteX57" fmla="*/ 417312 w 2189058"/>
              <a:gd name="connsiteY57" fmla="*/ 1479702 h 1495022"/>
              <a:gd name="connsiteX58" fmla="*/ 424633 w 2189058"/>
              <a:gd name="connsiteY58" fmla="*/ 1478055 h 1495022"/>
              <a:gd name="connsiteX59" fmla="*/ 431954 w 2189058"/>
              <a:gd name="connsiteY59" fmla="*/ 1476238 h 1495022"/>
              <a:gd name="connsiteX60" fmla="*/ 439276 w 2189058"/>
              <a:gd name="connsiteY60" fmla="*/ 1474264 h 1495022"/>
              <a:gd name="connsiteX61" fmla="*/ 446598 w 2189058"/>
              <a:gd name="connsiteY61" fmla="*/ 1472108 h 1495022"/>
              <a:gd name="connsiteX62" fmla="*/ 453919 w 2189058"/>
              <a:gd name="connsiteY62" fmla="*/ 1469759 h 1495022"/>
              <a:gd name="connsiteX63" fmla="*/ 461241 w 2189058"/>
              <a:gd name="connsiteY63" fmla="*/ 1467191 h 1495022"/>
              <a:gd name="connsiteX64" fmla="*/ 468562 w 2189058"/>
              <a:gd name="connsiteY64" fmla="*/ 1464406 h 1495022"/>
              <a:gd name="connsiteX65" fmla="*/ 475883 w 2189058"/>
              <a:gd name="connsiteY65" fmla="*/ 1461378 h 1495022"/>
              <a:gd name="connsiteX66" fmla="*/ 483204 w 2189058"/>
              <a:gd name="connsiteY66" fmla="*/ 1458096 h 1495022"/>
              <a:gd name="connsiteX67" fmla="*/ 490525 w 2189058"/>
              <a:gd name="connsiteY67" fmla="*/ 1454535 h 1495022"/>
              <a:gd name="connsiteX68" fmla="*/ 497847 w 2189058"/>
              <a:gd name="connsiteY68" fmla="*/ 1450696 h 1495022"/>
              <a:gd name="connsiteX69" fmla="*/ 505168 w 2189058"/>
              <a:gd name="connsiteY69" fmla="*/ 1446529 h 1495022"/>
              <a:gd name="connsiteX70" fmla="*/ 512489 w 2189058"/>
              <a:gd name="connsiteY70" fmla="*/ 1442048 h 1495022"/>
              <a:gd name="connsiteX71" fmla="*/ 519810 w 2189058"/>
              <a:gd name="connsiteY71" fmla="*/ 1437216 h 1495022"/>
              <a:gd name="connsiteX72" fmla="*/ 527132 w 2189058"/>
              <a:gd name="connsiteY72" fmla="*/ 1432008 h 1495022"/>
              <a:gd name="connsiteX73" fmla="*/ 534453 w 2189058"/>
              <a:gd name="connsiteY73" fmla="*/ 1426425 h 1495022"/>
              <a:gd name="connsiteX74" fmla="*/ 541774 w 2189058"/>
              <a:gd name="connsiteY74" fmla="*/ 1420418 h 1495022"/>
              <a:gd name="connsiteX75" fmla="*/ 549095 w 2189058"/>
              <a:gd name="connsiteY75" fmla="*/ 1413987 h 1495022"/>
              <a:gd name="connsiteX76" fmla="*/ 556416 w 2189058"/>
              <a:gd name="connsiteY76" fmla="*/ 1407107 h 1495022"/>
              <a:gd name="connsiteX77" fmla="*/ 563738 w 2189058"/>
              <a:gd name="connsiteY77" fmla="*/ 1399744 h 1495022"/>
              <a:gd name="connsiteX78" fmla="*/ 571059 w 2189058"/>
              <a:gd name="connsiteY78" fmla="*/ 1391884 h 1495022"/>
              <a:gd name="connsiteX79" fmla="*/ 578380 w 2189058"/>
              <a:gd name="connsiteY79" fmla="*/ 1383515 h 1495022"/>
              <a:gd name="connsiteX80" fmla="*/ 585701 w 2189058"/>
              <a:gd name="connsiteY80" fmla="*/ 1374601 h 1495022"/>
              <a:gd name="connsiteX81" fmla="*/ 593023 w 2189058"/>
              <a:gd name="connsiteY81" fmla="*/ 1365118 h 1495022"/>
              <a:gd name="connsiteX82" fmla="*/ 600345 w 2189058"/>
              <a:gd name="connsiteY82" fmla="*/ 1355054 h 1495022"/>
              <a:gd name="connsiteX83" fmla="*/ 607666 w 2189058"/>
              <a:gd name="connsiteY83" fmla="*/ 1344396 h 1495022"/>
              <a:gd name="connsiteX84" fmla="*/ 614987 w 2189058"/>
              <a:gd name="connsiteY84" fmla="*/ 1333096 h 1495022"/>
              <a:gd name="connsiteX85" fmla="*/ 622309 w 2189058"/>
              <a:gd name="connsiteY85" fmla="*/ 1321166 h 1495022"/>
              <a:gd name="connsiteX86" fmla="*/ 629630 w 2189058"/>
              <a:gd name="connsiteY86" fmla="*/ 1308559 h 1495022"/>
              <a:gd name="connsiteX87" fmla="*/ 636951 w 2189058"/>
              <a:gd name="connsiteY87" fmla="*/ 1295273 h 1495022"/>
              <a:gd name="connsiteX88" fmla="*/ 644272 w 2189058"/>
              <a:gd name="connsiteY88" fmla="*/ 1281296 h 1495022"/>
              <a:gd name="connsiteX89" fmla="*/ 651593 w 2189058"/>
              <a:gd name="connsiteY89" fmla="*/ 1266593 h 1495022"/>
              <a:gd name="connsiteX90" fmla="*/ 658915 w 2189058"/>
              <a:gd name="connsiteY90" fmla="*/ 1251176 h 1495022"/>
              <a:gd name="connsiteX91" fmla="*/ 666236 w 2189058"/>
              <a:gd name="connsiteY91" fmla="*/ 1235007 h 1495022"/>
              <a:gd name="connsiteX92" fmla="*/ 673557 w 2189058"/>
              <a:gd name="connsiteY92" fmla="*/ 1218088 h 1495022"/>
              <a:gd name="connsiteX93" fmla="*/ 680878 w 2189058"/>
              <a:gd name="connsiteY93" fmla="*/ 1200418 h 1495022"/>
              <a:gd name="connsiteX94" fmla="*/ 688200 w 2189058"/>
              <a:gd name="connsiteY94" fmla="*/ 1181972 h 1495022"/>
              <a:gd name="connsiteX95" fmla="*/ 695521 w 2189058"/>
              <a:gd name="connsiteY95" fmla="*/ 1162764 h 1495022"/>
              <a:gd name="connsiteX96" fmla="*/ 702844 w 2189058"/>
              <a:gd name="connsiteY96" fmla="*/ 1142781 h 1495022"/>
              <a:gd name="connsiteX97" fmla="*/ 710160 w 2189058"/>
              <a:gd name="connsiteY97" fmla="*/ 1122022 h 1495022"/>
              <a:gd name="connsiteX98" fmla="*/ 717487 w 2189058"/>
              <a:gd name="connsiteY98" fmla="*/ 1100502 h 1495022"/>
              <a:gd name="connsiteX99" fmla="*/ 724802 w 2189058"/>
              <a:gd name="connsiteY99" fmla="*/ 1078222 h 1495022"/>
              <a:gd name="connsiteX100" fmla="*/ 732129 w 2189058"/>
              <a:gd name="connsiteY100" fmla="*/ 1055194 h 1495022"/>
              <a:gd name="connsiteX101" fmla="*/ 739444 w 2189058"/>
              <a:gd name="connsiteY101" fmla="*/ 1031429 h 1495022"/>
              <a:gd name="connsiteX102" fmla="*/ 746772 w 2189058"/>
              <a:gd name="connsiteY102" fmla="*/ 1006945 h 1495022"/>
              <a:gd name="connsiteX103" fmla="*/ 754087 w 2189058"/>
              <a:gd name="connsiteY103" fmla="*/ 981763 h 1495022"/>
              <a:gd name="connsiteX104" fmla="*/ 761414 w 2189058"/>
              <a:gd name="connsiteY104" fmla="*/ 955905 h 1495022"/>
              <a:gd name="connsiteX105" fmla="*/ 768729 w 2189058"/>
              <a:gd name="connsiteY105" fmla="*/ 929398 h 1495022"/>
              <a:gd name="connsiteX106" fmla="*/ 776057 w 2189058"/>
              <a:gd name="connsiteY106" fmla="*/ 902275 h 1495022"/>
              <a:gd name="connsiteX107" fmla="*/ 783372 w 2189058"/>
              <a:gd name="connsiteY107" fmla="*/ 874568 h 1495022"/>
              <a:gd name="connsiteX108" fmla="*/ 790699 w 2189058"/>
              <a:gd name="connsiteY108" fmla="*/ 846319 h 1495022"/>
              <a:gd name="connsiteX109" fmla="*/ 798014 w 2189058"/>
              <a:gd name="connsiteY109" fmla="*/ 817566 h 1495022"/>
              <a:gd name="connsiteX110" fmla="*/ 805342 w 2189058"/>
              <a:gd name="connsiteY110" fmla="*/ 788357 h 1495022"/>
              <a:gd name="connsiteX111" fmla="*/ 812657 w 2189058"/>
              <a:gd name="connsiteY111" fmla="*/ 758740 h 1495022"/>
              <a:gd name="connsiteX112" fmla="*/ 819984 w 2189058"/>
              <a:gd name="connsiteY112" fmla="*/ 728769 h 1495022"/>
              <a:gd name="connsiteX113" fmla="*/ 827299 w 2189058"/>
              <a:gd name="connsiteY113" fmla="*/ 698501 h 1495022"/>
              <a:gd name="connsiteX114" fmla="*/ 834626 w 2189058"/>
              <a:gd name="connsiteY114" fmla="*/ 667992 h 1495022"/>
              <a:gd name="connsiteX115" fmla="*/ 841942 w 2189058"/>
              <a:gd name="connsiteY115" fmla="*/ 637309 h 1495022"/>
              <a:gd name="connsiteX116" fmla="*/ 849269 w 2189058"/>
              <a:gd name="connsiteY116" fmla="*/ 606515 h 1495022"/>
              <a:gd name="connsiteX117" fmla="*/ 856584 w 2189058"/>
              <a:gd name="connsiteY117" fmla="*/ 575680 h 1495022"/>
              <a:gd name="connsiteX118" fmla="*/ 863911 w 2189058"/>
              <a:gd name="connsiteY118" fmla="*/ 544874 h 1495022"/>
              <a:gd name="connsiteX119" fmla="*/ 871226 w 2189058"/>
              <a:gd name="connsiteY119" fmla="*/ 514172 h 1495022"/>
              <a:gd name="connsiteX120" fmla="*/ 878554 w 2189058"/>
              <a:gd name="connsiteY120" fmla="*/ 483647 h 1495022"/>
              <a:gd name="connsiteX121" fmla="*/ 885869 w 2189058"/>
              <a:gd name="connsiteY121" fmla="*/ 453377 h 1495022"/>
              <a:gd name="connsiteX122" fmla="*/ 893196 w 2189058"/>
              <a:gd name="connsiteY122" fmla="*/ 423442 h 1495022"/>
              <a:gd name="connsiteX123" fmla="*/ 900511 w 2189058"/>
              <a:gd name="connsiteY123" fmla="*/ 393922 h 1495022"/>
              <a:gd name="connsiteX124" fmla="*/ 907839 w 2189058"/>
              <a:gd name="connsiteY124" fmla="*/ 364895 h 1495022"/>
              <a:gd name="connsiteX125" fmla="*/ 915154 w 2189058"/>
              <a:gd name="connsiteY125" fmla="*/ 336445 h 1495022"/>
              <a:gd name="connsiteX126" fmla="*/ 922481 w 2189058"/>
              <a:gd name="connsiteY126" fmla="*/ 308651 h 1495022"/>
              <a:gd name="connsiteX127" fmla="*/ 929796 w 2189058"/>
              <a:gd name="connsiteY127" fmla="*/ 281594 h 1495022"/>
              <a:gd name="connsiteX128" fmla="*/ 937123 w 2189058"/>
              <a:gd name="connsiteY128" fmla="*/ 255355 h 1495022"/>
              <a:gd name="connsiteX129" fmla="*/ 944439 w 2189058"/>
              <a:gd name="connsiteY129" fmla="*/ 230013 h 1495022"/>
              <a:gd name="connsiteX130" fmla="*/ 951766 w 2189058"/>
              <a:gd name="connsiteY130" fmla="*/ 205645 h 1495022"/>
              <a:gd name="connsiteX131" fmla="*/ 959081 w 2189058"/>
              <a:gd name="connsiteY131" fmla="*/ 182327 h 1495022"/>
              <a:gd name="connsiteX132" fmla="*/ 966408 w 2189058"/>
              <a:gd name="connsiteY132" fmla="*/ 160131 h 1495022"/>
              <a:gd name="connsiteX133" fmla="*/ 973724 w 2189058"/>
              <a:gd name="connsiteY133" fmla="*/ 139130 h 1495022"/>
              <a:gd name="connsiteX134" fmla="*/ 981051 w 2189058"/>
              <a:gd name="connsiteY134" fmla="*/ 119390 h 1495022"/>
              <a:gd name="connsiteX135" fmla="*/ 988366 w 2189058"/>
              <a:gd name="connsiteY135" fmla="*/ 100976 h 1495022"/>
              <a:gd name="connsiteX136" fmla="*/ 995693 w 2189058"/>
              <a:gd name="connsiteY136" fmla="*/ 83949 h 1495022"/>
              <a:gd name="connsiteX137" fmla="*/ 1003021 w 2189058"/>
              <a:gd name="connsiteY137" fmla="*/ 68364 h 1495022"/>
              <a:gd name="connsiteX138" fmla="*/ 1010336 w 2189058"/>
              <a:gd name="connsiteY138" fmla="*/ 54275 h 1495022"/>
              <a:gd name="connsiteX139" fmla="*/ 1017663 w 2189058"/>
              <a:gd name="connsiteY139" fmla="*/ 41730 h 1495022"/>
              <a:gd name="connsiteX140" fmla="*/ 1024978 w 2189058"/>
              <a:gd name="connsiteY140" fmla="*/ 30768 h 1495022"/>
              <a:gd name="connsiteX141" fmla="*/ 1032305 w 2189058"/>
              <a:gd name="connsiteY141" fmla="*/ 21430 h 1495022"/>
              <a:gd name="connsiteX142" fmla="*/ 1039621 w 2189058"/>
              <a:gd name="connsiteY142" fmla="*/ 13746 h 1495022"/>
              <a:gd name="connsiteX143" fmla="*/ 1046948 w 2189058"/>
              <a:gd name="connsiteY143" fmla="*/ 7743 h 1495022"/>
              <a:gd name="connsiteX144" fmla="*/ 1054263 w 2189058"/>
              <a:gd name="connsiteY144" fmla="*/ 3442 h 1495022"/>
              <a:gd name="connsiteX145" fmla="*/ 1061590 w 2189058"/>
              <a:gd name="connsiteY145" fmla="*/ 858 h 1495022"/>
              <a:gd name="connsiteX146" fmla="*/ 1068905 w 2189058"/>
              <a:gd name="connsiteY146" fmla="*/ 0 h 1495022"/>
              <a:gd name="connsiteX147" fmla="*/ 1076233 w 2189058"/>
              <a:gd name="connsiteY147" fmla="*/ 870 h 1495022"/>
              <a:gd name="connsiteX148" fmla="*/ 1083548 w 2189058"/>
              <a:gd name="connsiteY148" fmla="*/ 3466 h 1495022"/>
              <a:gd name="connsiteX149" fmla="*/ 1090875 w 2189058"/>
              <a:gd name="connsiteY149" fmla="*/ 7779 h 1495022"/>
              <a:gd name="connsiteX150" fmla="*/ 1098190 w 2189058"/>
              <a:gd name="connsiteY150" fmla="*/ 13793 h 1495022"/>
              <a:gd name="connsiteX151" fmla="*/ 1105518 w 2189058"/>
              <a:gd name="connsiteY151" fmla="*/ 21488 h 1495022"/>
              <a:gd name="connsiteX152" fmla="*/ 1112833 w 2189058"/>
              <a:gd name="connsiteY152" fmla="*/ 30838 h 1495022"/>
              <a:gd name="connsiteX153" fmla="*/ 1120160 w 2189058"/>
              <a:gd name="connsiteY153" fmla="*/ 41811 h 1495022"/>
              <a:gd name="connsiteX154" fmla="*/ 1127475 w 2189058"/>
              <a:gd name="connsiteY154" fmla="*/ 54368 h 1495022"/>
              <a:gd name="connsiteX155" fmla="*/ 1134803 w 2189058"/>
              <a:gd name="connsiteY155" fmla="*/ 68467 h 1495022"/>
              <a:gd name="connsiteX156" fmla="*/ 1142118 w 2189058"/>
              <a:gd name="connsiteY156" fmla="*/ 84062 h 1495022"/>
              <a:gd name="connsiteX157" fmla="*/ 1149445 w 2189058"/>
              <a:gd name="connsiteY157" fmla="*/ 101099 h 1495022"/>
              <a:gd name="connsiteX158" fmla="*/ 1156760 w 2189058"/>
              <a:gd name="connsiteY158" fmla="*/ 119522 h 1495022"/>
              <a:gd name="connsiteX159" fmla="*/ 1164087 w 2189058"/>
              <a:gd name="connsiteY159" fmla="*/ 139271 h 1495022"/>
              <a:gd name="connsiteX160" fmla="*/ 1171403 w 2189058"/>
              <a:gd name="connsiteY160" fmla="*/ 160280 h 1495022"/>
              <a:gd name="connsiteX161" fmla="*/ 1178730 w 2189058"/>
              <a:gd name="connsiteY161" fmla="*/ 182483 h 1495022"/>
              <a:gd name="connsiteX162" fmla="*/ 1186045 w 2189058"/>
              <a:gd name="connsiteY162" fmla="*/ 205810 h 1495022"/>
              <a:gd name="connsiteX163" fmla="*/ 1193372 w 2189058"/>
              <a:gd name="connsiteY163" fmla="*/ 230185 h 1495022"/>
              <a:gd name="connsiteX164" fmla="*/ 1200688 w 2189058"/>
              <a:gd name="connsiteY164" fmla="*/ 255533 h 1495022"/>
              <a:gd name="connsiteX165" fmla="*/ 1208015 w 2189058"/>
              <a:gd name="connsiteY165" fmla="*/ 281778 h 1495022"/>
              <a:gd name="connsiteX166" fmla="*/ 1215330 w 2189058"/>
              <a:gd name="connsiteY166" fmla="*/ 308840 h 1495022"/>
              <a:gd name="connsiteX167" fmla="*/ 1222657 w 2189058"/>
              <a:gd name="connsiteY167" fmla="*/ 336638 h 1495022"/>
              <a:gd name="connsiteX168" fmla="*/ 1229972 w 2189058"/>
              <a:gd name="connsiteY168" fmla="*/ 365094 h 1495022"/>
              <a:gd name="connsiteX169" fmla="*/ 1237300 w 2189058"/>
              <a:gd name="connsiteY169" fmla="*/ 394123 h 1495022"/>
              <a:gd name="connsiteX170" fmla="*/ 1244615 w 2189058"/>
              <a:gd name="connsiteY170" fmla="*/ 423648 h 1495022"/>
              <a:gd name="connsiteX171" fmla="*/ 1251942 w 2189058"/>
              <a:gd name="connsiteY171" fmla="*/ 453585 h 1495022"/>
              <a:gd name="connsiteX172" fmla="*/ 1259257 w 2189058"/>
              <a:gd name="connsiteY172" fmla="*/ 483856 h 1495022"/>
              <a:gd name="connsiteX173" fmla="*/ 1266584 w 2189058"/>
              <a:gd name="connsiteY173" fmla="*/ 514382 h 1495022"/>
              <a:gd name="connsiteX174" fmla="*/ 1273900 w 2189058"/>
              <a:gd name="connsiteY174" fmla="*/ 545087 h 1495022"/>
              <a:gd name="connsiteX175" fmla="*/ 1281227 w 2189058"/>
              <a:gd name="connsiteY175" fmla="*/ 575893 h 1495022"/>
              <a:gd name="connsiteX176" fmla="*/ 1288542 w 2189058"/>
              <a:gd name="connsiteY176" fmla="*/ 606728 h 1495022"/>
              <a:gd name="connsiteX177" fmla="*/ 1295869 w 2189058"/>
              <a:gd name="connsiteY177" fmla="*/ 637521 h 1495022"/>
              <a:gd name="connsiteX178" fmla="*/ 1303184 w 2189058"/>
              <a:gd name="connsiteY178" fmla="*/ 668203 h 1495022"/>
              <a:gd name="connsiteX179" fmla="*/ 1310512 w 2189058"/>
              <a:gd name="connsiteY179" fmla="*/ 698710 h 1495022"/>
              <a:gd name="connsiteX180" fmla="*/ 1317827 w 2189058"/>
              <a:gd name="connsiteY180" fmla="*/ 728977 h 1495022"/>
              <a:gd name="connsiteX181" fmla="*/ 1325154 w 2189058"/>
              <a:gd name="connsiteY181" fmla="*/ 758946 h 1495022"/>
              <a:gd name="connsiteX182" fmla="*/ 1332469 w 2189058"/>
              <a:gd name="connsiteY182" fmla="*/ 788559 h 1495022"/>
              <a:gd name="connsiteX183" fmla="*/ 1339797 w 2189058"/>
              <a:gd name="connsiteY183" fmla="*/ 817766 h 1495022"/>
              <a:gd name="connsiteX184" fmla="*/ 1347112 w 2189058"/>
              <a:gd name="connsiteY184" fmla="*/ 846515 h 1495022"/>
              <a:gd name="connsiteX185" fmla="*/ 1354439 w 2189058"/>
              <a:gd name="connsiteY185" fmla="*/ 874762 h 1495022"/>
              <a:gd name="connsiteX186" fmla="*/ 1361754 w 2189058"/>
              <a:gd name="connsiteY186" fmla="*/ 902464 h 1495022"/>
              <a:gd name="connsiteX187" fmla="*/ 1369082 w 2189058"/>
              <a:gd name="connsiteY187" fmla="*/ 929583 h 1495022"/>
              <a:gd name="connsiteX188" fmla="*/ 1376397 w 2189058"/>
              <a:gd name="connsiteY188" fmla="*/ 956085 h 1495022"/>
              <a:gd name="connsiteX189" fmla="*/ 1383724 w 2189058"/>
              <a:gd name="connsiteY189" fmla="*/ 981939 h 1495022"/>
              <a:gd name="connsiteX190" fmla="*/ 1391039 w 2189058"/>
              <a:gd name="connsiteY190" fmla="*/ 1007117 h 1495022"/>
              <a:gd name="connsiteX191" fmla="*/ 1398367 w 2189058"/>
              <a:gd name="connsiteY191" fmla="*/ 1031596 h 1495022"/>
              <a:gd name="connsiteX192" fmla="*/ 1405682 w 2189058"/>
              <a:gd name="connsiteY192" fmla="*/ 1055355 h 1495022"/>
              <a:gd name="connsiteX193" fmla="*/ 1413009 w 2189058"/>
              <a:gd name="connsiteY193" fmla="*/ 1078379 h 1495022"/>
              <a:gd name="connsiteX194" fmla="*/ 1420324 w 2189058"/>
              <a:gd name="connsiteY194" fmla="*/ 1100653 h 1495022"/>
              <a:gd name="connsiteX195" fmla="*/ 1427651 w 2189058"/>
              <a:gd name="connsiteY195" fmla="*/ 1122167 h 1495022"/>
              <a:gd name="connsiteX196" fmla="*/ 1434967 w 2189058"/>
              <a:gd name="connsiteY196" fmla="*/ 1142914 h 1495022"/>
              <a:gd name="connsiteX197" fmla="*/ 1442294 w 2189058"/>
              <a:gd name="connsiteY197" fmla="*/ 1162897 h 1495022"/>
              <a:gd name="connsiteX198" fmla="*/ 1449609 w 2189058"/>
              <a:gd name="connsiteY198" fmla="*/ 1182106 h 1495022"/>
              <a:gd name="connsiteX199" fmla="*/ 1456936 w 2189058"/>
              <a:gd name="connsiteY199" fmla="*/ 1200539 h 1495022"/>
              <a:gd name="connsiteX200" fmla="*/ 1464251 w 2189058"/>
              <a:gd name="connsiteY200" fmla="*/ 1218209 h 1495022"/>
              <a:gd name="connsiteX201" fmla="*/ 1471579 w 2189058"/>
              <a:gd name="connsiteY201" fmla="*/ 1235128 h 1495022"/>
              <a:gd name="connsiteX202" fmla="*/ 1478894 w 2189058"/>
              <a:gd name="connsiteY202" fmla="*/ 1251285 h 1495022"/>
              <a:gd name="connsiteX203" fmla="*/ 1486221 w 2189058"/>
              <a:gd name="connsiteY203" fmla="*/ 1266702 h 1495022"/>
              <a:gd name="connsiteX204" fmla="*/ 1493536 w 2189058"/>
              <a:gd name="connsiteY204" fmla="*/ 1281393 h 1495022"/>
              <a:gd name="connsiteX205" fmla="*/ 1500864 w 2189058"/>
              <a:gd name="connsiteY205" fmla="*/ 1295370 h 1495022"/>
              <a:gd name="connsiteX206" fmla="*/ 1508179 w 2189058"/>
              <a:gd name="connsiteY206" fmla="*/ 1308656 h 1495022"/>
              <a:gd name="connsiteX207" fmla="*/ 1515506 w 2189058"/>
              <a:gd name="connsiteY207" fmla="*/ 1321251 h 1495022"/>
              <a:gd name="connsiteX208" fmla="*/ 1522821 w 2189058"/>
              <a:gd name="connsiteY208" fmla="*/ 1333181 h 1495022"/>
              <a:gd name="connsiteX209" fmla="*/ 1530148 w 2189058"/>
              <a:gd name="connsiteY209" fmla="*/ 1344468 h 1495022"/>
              <a:gd name="connsiteX210" fmla="*/ 1537464 w 2189058"/>
              <a:gd name="connsiteY210" fmla="*/ 1355126 h 1495022"/>
              <a:gd name="connsiteX211" fmla="*/ 1544791 w 2189058"/>
              <a:gd name="connsiteY211" fmla="*/ 1365191 h 1495022"/>
              <a:gd name="connsiteX212" fmla="*/ 1552106 w 2189058"/>
              <a:gd name="connsiteY212" fmla="*/ 1374662 h 1495022"/>
              <a:gd name="connsiteX213" fmla="*/ 1559433 w 2189058"/>
              <a:gd name="connsiteY213" fmla="*/ 1383575 h 1495022"/>
              <a:gd name="connsiteX214" fmla="*/ 1566749 w 2189058"/>
              <a:gd name="connsiteY214" fmla="*/ 1391944 h 1495022"/>
              <a:gd name="connsiteX215" fmla="*/ 1574076 w 2189058"/>
              <a:gd name="connsiteY215" fmla="*/ 1399792 h 1495022"/>
              <a:gd name="connsiteX216" fmla="*/ 1581391 w 2189058"/>
              <a:gd name="connsiteY216" fmla="*/ 1407156 h 1495022"/>
              <a:gd name="connsiteX217" fmla="*/ 1588718 w 2189058"/>
              <a:gd name="connsiteY217" fmla="*/ 1414035 h 1495022"/>
              <a:gd name="connsiteX218" fmla="*/ 1596033 w 2189058"/>
              <a:gd name="connsiteY218" fmla="*/ 1420466 h 1495022"/>
              <a:gd name="connsiteX219" fmla="*/ 1603361 w 2189058"/>
              <a:gd name="connsiteY219" fmla="*/ 1426461 h 1495022"/>
              <a:gd name="connsiteX220" fmla="*/ 1610676 w 2189058"/>
              <a:gd name="connsiteY220" fmla="*/ 1432044 h 1495022"/>
              <a:gd name="connsiteX221" fmla="*/ 1618003 w 2189058"/>
              <a:gd name="connsiteY221" fmla="*/ 1437252 h 1495022"/>
              <a:gd name="connsiteX222" fmla="*/ 1625318 w 2189058"/>
              <a:gd name="connsiteY222" fmla="*/ 1442085 h 1495022"/>
              <a:gd name="connsiteX223" fmla="*/ 1632645 w 2189058"/>
              <a:gd name="connsiteY223" fmla="*/ 1446566 h 1495022"/>
              <a:gd name="connsiteX224" fmla="*/ 1639961 w 2189058"/>
              <a:gd name="connsiteY224" fmla="*/ 1450720 h 1495022"/>
              <a:gd name="connsiteX225" fmla="*/ 1647288 w 2189058"/>
              <a:gd name="connsiteY225" fmla="*/ 1454571 h 1495022"/>
              <a:gd name="connsiteX226" fmla="*/ 1654603 w 2189058"/>
              <a:gd name="connsiteY226" fmla="*/ 1458120 h 1495022"/>
              <a:gd name="connsiteX227" fmla="*/ 1661930 w 2189058"/>
              <a:gd name="connsiteY227" fmla="*/ 1461402 h 1495022"/>
              <a:gd name="connsiteX228" fmla="*/ 1669245 w 2189058"/>
              <a:gd name="connsiteY228" fmla="*/ 1464430 h 1495022"/>
              <a:gd name="connsiteX229" fmla="*/ 1676573 w 2189058"/>
              <a:gd name="connsiteY229" fmla="*/ 1467215 h 1495022"/>
              <a:gd name="connsiteX230" fmla="*/ 1683888 w 2189058"/>
              <a:gd name="connsiteY230" fmla="*/ 1469771 h 1495022"/>
              <a:gd name="connsiteX231" fmla="*/ 1691215 w 2189058"/>
              <a:gd name="connsiteY231" fmla="*/ 1472120 h 1495022"/>
              <a:gd name="connsiteX232" fmla="*/ 1698530 w 2189058"/>
              <a:gd name="connsiteY232" fmla="*/ 1474276 h 1495022"/>
              <a:gd name="connsiteX233" fmla="*/ 1705858 w 2189058"/>
              <a:gd name="connsiteY233" fmla="*/ 1476262 h 1495022"/>
              <a:gd name="connsiteX234" fmla="*/ 1713173 w 2189058"/>
              <a:gd name="connsiteY234" fmla="*/ 1478067 h 1495022"/>
              <a:gd name="connsiteX235" fmla="*/ 1720500 w 2189058"/>
              <a:gd name="connsiteY235" fmla="*/ 1479714 h 1495022"/>
              <a:gd name="connsiteX236" fmla="*/ 1727815 w 2189058"/>
              <a:gd name="connsiteY236" fmla="*/ 1481216 h 1495022"/>
              <a:gd name="connsiteX237" fmla="*/ 1735143 w 2189058"/>
              <a:gd name="connsiteY237" fmla="*/ 1482597 h 1495022"/>
              <a:gd name="connsiteX238" fmla="*/ 1742458 w 2189058"/>
              <a:gd name="connsiteY238" fmla="*/ 1483844 h 1495022"/>
              <a:gd name="connsiteX239" fmla="*/ 1749785 w 2189058"/>
              <a:gd name="connsiteY239" fmla="*/ 1484983 h 1495022"/>
              <a:gd name="connsiteX240" fmla="*/ 1757100 w 2189058"/>
              <a:gd name="connsiteY240" fmla="*/ 1486012 h 1495022"/>
              <a:gd name="connsiteX241" fmla="*/ 1764428 w 2189058"/>
              <a:gd name="connsiteY241" fmla="*/ 1486945 h 1495022"/>
              <a:gd name="connsiteX242" fmla="*/ 1771755 w 2189058"/>
              <a:gd name="connsiteY242" fmla="*/ 1487792 h 1495022"/>
              <a:gd name="connsiteX243" fmla="*/ 1779070 w 2189058"/>
              <a:gd name="connsiteY243" fmla="*/ 1488555 h 1495022"/>
              <a:gd name="connsiteX244" fmla="*/ 1786397 w 2189058"/>
              <a:gd name="connsiteY244" fmla="*/ 1489246 h 1495022"/>
              <a:gd name="connsiteX245" fmla="*/ 1793712 w 2189058"/>
              <a:gd name="connsiteY245" fmla="*/ 1489863 h 1495022"/>
              <a:gd name="connsiteX246" fmla="*/ 1801040 w 2189058"/>
              <a:gd name="connsiteY246" fmla="*/ 1490433 h 1495022"/>
              <a:gd name="connsiteX247" fmla="*/ 1808355 w 2189058"/>
              <a:gd name="connsiteY247" fmla="*/ 1490929 h 1495022"/>
              <a:gd name="connsiteX248" fmla="*/ 1815682 w 2189058"/>
              <a:gd name="connsiteY248" fmla="*/ 1491389 h 1495022"/>
              <a:gd name="connsiteX249" fmla="*/ 1822997 w 2189058"/>
              <a:gd name="connsiteY249" fmla="*/ 1491789 h 1495022"/>
              <a:gd name="connsiteX250" fmla="*/ 1830324 w 2189058"/>
              <a:gd name="connsiteY250" fmla="*/ 1492164 h 1495022"/>
              <a:gd name="connsiteX251" fmla="*/ 1837640 w 2189058"/>
              <a:gd name="connsiteY251" fmla="*/ 1492491 h 1495022"/>
              <a:gd name="connsiteX252" fmla="*/ 1844967 w 2189058"/>
              <a:gd name="connsiteY252" fmla="*/ 1492782 h 1495022"/>
              <a:gd name="connsiteX253" fmla="*/ 1852282 w 2189058"/>
              <a:gd name="connsiteY253" fmla="*/ 1493037 h 1495022"/>
              <a:gd name="connsiteX254" fmla="*/ 1859609 w 2189058"/>
              <a:gd name="connsiteY254" fmla="*/ 1493267 h 1495022"/>
              <a:gd name="connsiteX255" fmla="*/ 1866925 w 2189058"/>
              <a:gd name="connsiteY255" fmla="*/ 1493485 h 1495022"/>
              <a:gd name="connsiteX256" fmla="*/ 1874252 w 2189058"/>
              <a:gd name="connsiteY256" fmla="*/ 1493666 h 1495022"/>
              <a:gd name="connsiteX257" fmla="*/ 1881567 w 2189058"/>
              <a:gd name="connsiteY257" fmla="*/ 1493824 h 1495022"/>
              <a:gd name="connsiteX258" fmla="*/ 1888894 w 2189058"/>
              <a:gd name="connsiteY258" fmla="*/ 1493969 h 1495022"/>
              <a:gd name="connsiteX259" fmla="*/ 1896209 w 2189058"/>
              <a:gd name="connsiteY259" fmla="*/ 1494102 h 1495022"/>
              <a:gd name="connsiteX260" fmla="*/ 1903537 w 2189058"/>
              <a:gd name="connsiteY260" fmla="*/ 1494211 h 1495022"/>
              <a:gd name="connsiteX261" fmla="*/ 1910852 w 2189058"/>
              <a:gd name="connsiteY261" fmla="*/ 1494320 h 1495022"/>
              <a:gd name="connsiteX262" fmla="*/ 1918179 w 2189058"/>
              <a:gd name="connsiteY262" fmla="*/ 1494405 h 1495022"/>
              <a:gd name="connsiteX263" fmla="*/ 1925494 w 2189058"/>
              <a:gd name="connsiteY263" fmla="*/ 1494490 h 1495022"/>
              <a:gd name="connsiteX264" fmla="*/ 1932822 w 2189058"/>
              <a:gd name="connsiteY264" fmla="*/ 1494550 h 1495022"/>
              <a:gd name="connsiteX265" fmla="*/ 1940137 w 2189058"/>
              <a:gd name="connsiteY265" fmla="*/ 1494611 h 1495022"/>
              <a:gd name="connsiteX266" fmla="*/ 1947464 w 2189058"/>
              <a:gd name="connsiteY266" fmla="*/ 1494671 h 1495022"/>
              <a:gd name="connsiteX267" fmla="*/ 1954779 w 2189058"/>
              <a:gd name="connsiteY267" fmla="*/ 1494720 h 1495022"/>
              <a:gd name="connsiteX268" fmla="*/ 1962106 w 2189058"/>
              <a:gd name="connsiteY268" fmla="*/ 1494756 h 1495022"/>
              <a:gd name="connsiteX269" fmla="*/ 1969422 w 2189058"/>
              <a:gd name="connsiteY269" fmla="*/ 1494793 h 1495022"/>
              <a:gd name="connsiteX270" fmla="*/ 1976749 w 2189058"/>
              <a:gd name="connsiteY270" fmla="*/ 1494829 h 1495022"/>
              <a:gd name="connsiteX271" fmla="*/ 1984064 w 2189058"/>
              <a:gd name="connsiteY271" fmla="*/ 1494853 h 1495022"/>
              <a:gd name="connsiteX272" fmla="*/ 1991391 w 2189058"/>
              <a:gd name="connsiteY272" fmla="*/ 1494877 h 1495022"/>
              <a:gd name="connsiteX273" fmla="*/ 1998707 w 2189058"/>
              <a:gd name="connsiteY273" fmla="*/ 1494902 h 1495022"/>
              <a:gd name="connsiteX274" fmla="*/ 2006034 w 2189058"/>
              <a:gd name="connsiteY274" fmla="*/ 1494914 h 1495022"/>
              <a:gd name="connsiteX275" fmla="*/ 2013349 w 2189058"/>
              <a:gd name="connsiteY275" fmla="*/ 1494926 h 1495022"/>
              <a:gd name="connsiteX276" fmla="*/ 2020676 w 2189058"/>
              <a:gd name="connsiteY276" fmla="*/ 1494950 h 1495022"/>
              <a:gd name="connsiteX277" fmla="*/ 2027991 w 2189058"/>
              <a:gd name="connsiteY277" fmla="*/ 1494962 h 1495022"/>
              <a:gd name="connsiteX278" fmla="*/ 2035319 w 2189058"/>
              <a:gd name="connsiteY278" fmla="*/ 1494962 h 1495022"/>
              <a:gd name="connsiteX279" fmla="*/ 2042634 w 2189058"/>
              <a:gd name="connsiteY279" fmla="*/ 1494974 h 1495022"/>
              <a:gd name="connsiteX280" fmla="*/ 2049961 w 2189058"/>
              <a:gd name="connsiteY280" fmla="*/ 1494986 h 1495022"/>
              <a:gd name="connsiteX281" fmla="*/ 2057276 w 2189058"/>
              <a:gd name="connsiteY281" fmla="*/ 1494986 h 1495022"/>
              <a:gd name="connsiteX282" fmla="*/ 2064603 w 2189058"/>
              <a:gd name="connsiteY282" fmla="*/ 1494999 h 1495022"/>
              <a:gd name="connsiteX283" fmla="*/ 2071919 w 2189058"/>
              <a:gd name="connsiteY283" fmla="*/ 1494999 h 1495022"/>
              <a:gd name="connsiteX284" fmla="*/ 2079246 w 2189058"/>
              <a:gd name="connsiteY284" fmla="*/ 1495011 h 1495022"/>
              <a:gd name="connsiteX285" fmla="*/ 2086561 w 2189058"/>
              <a:gd name="connsiteY285" fmla="*/ 1495011 h 1495022"/>
              <a:gd name="connsiteX286" fmla="*/ 2093889 w 2189058"/>
              <a:gd name="connsiteY286" fmla="*/ 1495011 h 1495022"/>
              <a:gd name="connsiteX287" fmla="*/ 2101204 w 2189058"/>
              <a:gd name="connsiteY287" fmla="*/ 1495011 h 1495022"/>
              <a:gd name="connsiteX288" fmla="*/ 2108531 w 2189058"/>
              <a:gd name="connsiteY288" fmla="*/ 1495011 h 1495022"/>
              <a:gd name="connsiteX289" fmla="*/ 2115846 w 2189058"/>
              <a:gd name="connsiteY289" fmla="*/ 1495023 h 1495022"/>
              <a:gd name="connsiteX290" fmla="*/ 2123173 w 2189058"/>
              <a:gd name="connsiteY290" fmla="*/ 1495023 h 1495022"/>
              <a:gd name="connsiteX291" fmla="*/ 2130489 w 2189058"/>
              <a:gd name="connsiteY291" fmla="*/ 1495023 h 1495022"/>
              <a:gd name="connsiteX292" fmla="*/ 2137816 w 2189058"/>
              <a:gd name="connsiteY292" fmla="*/ 1495023 h 1495022"/>
              <a:gd name="connsiteX293" fmla="*/ 2145131 w 2189058"/>
              <a:gd name="connsiteY293" fmla="*/ 1495023 h 1495022"/>
              <a:gd name="connsiteX294" fmla="*/ 2152458 w 2189058"/>
              <a:gd name="connsiteY294" fmla="*/ 1495023 h 1495022"/>
              <a:gd name="connsiteX295" fmla="*/ 2159773 w 2189058"/>
              <a:gd name="connsiteY295" fmla="*/ 1495023 h 1495022"/>
              <a:gd name="connsiteX296" fmla="*/ 2167101 w 2189058"/>
              <a:gd name="connsiteY296" fmla="*/ 1495023 h 1495022"/>
              <a:gd name="connsiteX297" fmla="*/ 2174416 w 2189058"/>
              <a:gd name="connsiteY297" fmla="*/ 1495023 h 1495022"/>
              <a:gd name="connsiteX298" fmla="*/ 2181743 w 2189058"/>
              <a:gd name="connsiteY298" fmla="*/ 1495023 h 1495022"/>
              <a:gd name="connsiteX299" fmla="*/ 2189058 w 2189058"/>
              <a:gd name="connsiteY299" fmla="*/ 1495023 h 14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189058" h="1495022">
                <a:moveTo>
                  <a:pt x="0" y="1495023"/>
                </a:moveTo>
                <a:lnTo>
                  <a:pt x="7321" y="1495023"/>
                </a:lnTo>
                <a:lnTo>
                  <a:pt x="14642" y="1495023"/>
                </a:lnTo>
                <a:lnTo>
                  <a:pt x="21964" y="1495023"/>
                </a:lnTo>
                <a:lnTo>
                  <a:pt x="29285" y="1495011"/>
                </a:lnTo>
                <a:lnTo>
                  <a:pt x="36606" y="1495011"/>
                </a:lnTo>
                <a:lnTo>
                  <a:pt x="43927" y="1495011"/>
                </a:lnTo>
                <a:lnTo>
                  <a:pt x="51249" y="1495011"/>
                </a:lnTo>
                <a:lnTo>
                  <a:pt x="58570" y="1495011"/>
                </a:lnTo>
                <a:lnTo>
                  <a:pt x="65891" y="1494999"/>
                </a:lnTo>
                <a:lnTo>
                  <a:pt x="73212" y="1494999"/>
                </a:lnTo>
                <a:lnTo>
                  <a:pt x="80533" y="1494986"/>
                </a:lnTo>
                <a:lnTo>
                  <a:pt x="87855" y="1494986"/>
                </a:lnTo>
                <a:lnTo>
                  <a:pt x="95176" y="1494974"/>
                </a:lnTo>
                <a:lnTo>
                  <a:pt x="102497" y="1494962"/>
                </a:lnTo>
                <a:lnTo>
                  <a:pt x="109818" y="1494962"/>
                </a:lnTo>
                <a:lnTo>
                  <a:pt x="117139" y="1494950"/>
                </a:lnTo>
                <a:lnTo>
                  <a:pt x="124461" y="1494926"/>
                </a:lnTo>
                <a:lnTo>
                  <a:pt x="131783" y="1494914"/>
                </a:lnTo>
                <a:lnTo>
                  <a:pt x="139104" y="1494902"/>
                </a:lnTo>
                <a:lnTo>
                  <a:pt x="146426" y="1494877"/>
                </a:lnTo>
                <a:lnTo>
                  <a:pt x="153747" y="1494853"/>
                </a:lnTo>
                <a:lnTo>
                  <a:pt x="161068" y="1494829"/>
                </a:lnTo>
                <a:lnTo>
                  <a:pt x="168389" y="1494793"/>
                </a:lnTo>
                <a:lnTo>
                  <a:pt x="175711" y="1494756"/>
                </a:lnTo>
                <a:lnTo>
                  <a:pt x="183032" y="1494720"/>
                </a:lnTo>
                <a:lnTo>
                  <a:pt x="190353" y="1494671"/>
                </a:lnTo>
                <a:lnTo>
                  <a:pt x="197674" y="1494611"/>
                </a:lnTo>
                <a:lnTo>
                  <a:pt x="204995" y="1494550"/>
                </a:lnTo>
                <a:lnTo>
                  <a:pt x="212317" y="1494490"/>
                </a:lnTo>
                <a:lnTo>
                  <a:pt x="219638" y="1494405"/>
                </a:lnTo>
                <a:lnTo>
                  <a:pt x="226959" y="1494320"/>
                </a:lnTo>
                <a:lnTo>
                  <a:pt x="234280" y="1494211"/>
                </a:lnTo>
                <a:lnTo>
                  <a:pt x="241601" y="1494102"/>
                </a:lnTo>
                <a:lnTo>
                  <a:pt x="248923" y="1493969"/>
                </a:lnTo>
                <a:lnTo>
                  <a:pt x="256244" y="1493824"/>
                </a:lnTo>
                <a:lnTo>
                  <a:pt x="263565" y="1493666"/>
                </a:lnTo>
                <a:lnTo>
                  <a:pt x="270886" y="1493473"/>
                </a:lnTo>
                <a:lnTo>
                  <a:pt x="278208" y="1493267"/>
                </a:lnTo>
                <a:lnTo>
                  <a:pt x="285529" y="1493037"/>
                </a:lnTo>
                <a:lnTo>
                  <a:pt x="292851" y="1492770"/>
                </a:lnTo>
                <a:lnTo>
                  <a:pt x="300172" y="1492479"/>
                </a:lnTo>
                <a:lnTo>
                  <a:pt x="307494" y="1492152"/>
                </a:lnTo>
                <a:lnTo>
                  <a:pt x="314815" y="1491789"/>
                </a:lnTo>
                <a:lnTo>
                  <a:pt x="322136" y="1491389"/>
                </a:lnTo>
                <a:lnTo>
                  <a:pt x="329457" y="1490929"/>
                </a:lnTo>
                <a:lnTo>
                  <a:pt x="336779" y="1490420"/>
                </a:lnTo>
                <a:lnTo>
                  <a:pt x="344100" y="1489863"/>
                </a:lnTo>
                <a:lnTo>
                  <a:pt x="351421" y="1489234"/>
                </a:lnTo>
                <a:lnTo>
                  <a:pt x="358742" y="1488543"/>
                </a:lnTo>
                <a:lnTo>
                  <a:pt x="366063" y="1487780"/>
                </a:lnTo>
                <a:lnTo>
                  <a:pt x="373385" y="1486932"/>
                </a:lnTo>
                <a:lnTo>
                  <a:pt x="380706" y="1486000"/>
                </a:lnTo>
                <a:lnTo>
                  <a:pt x="388027" y="1484970"/>
                </a:lnTo>
                <a:lnTo>
                  <a:pt x="395348" y="1483832"/>
                </a:lnTo>
                <a:lnTo>
                  <a:pt x="402670" y="1482585"/>
                </a:lnTo>
                <a:lnTo>
                  <a:pt x="409991" y="1481216"/>
                </a:lnTo>
                <a:lnTo>
                  <a:pt x="417312" y="1479702"/>
                </a:lnTo>
                <a:lnTo>
                  <a:pt x="424633" y="1478055"/>
                </a:lnTo>
                <a:lnTo>
                  <a:pt x="431954" y="1476238"/>
                </a:lnTo>
                <a:lnTo>
                  <a:pt x="439276" y="1474264"/>
                </a:lnTo>
                <a:lnTo>
                  <a:pt x="446598" y="1472108"/>
                </a:lnTo>
                <a:lnTo>
                  <a:pt x="453919" y="1469759"/>
                </a:lnTo>
                <a:lnTo>
                  <a:pt x="461241" y="1467191"/>
                </a:lnTo>
                <a:lnTo>
                  <a:pt x="468562" y="1464406"/>
                </a:lnTo>
                <a:lnTo>
                  <a:pt x="475883" y="1461378"/>
                </a:lnTo>
                <a:lnTo>
                  <a:pt x="483204" y="1458096"/>
                </a:lnTo>
                <a:lnTo>
                  <a:pt x="490525" y="1454535"/>
                </a:lnTo>
                <a:lnTo>
                  <a:pt x="497847" y="1450696"/>
                </a:lnTo>
                <a:lnTo>
                  <a:pt x="505168" y="1446529"/>
                </a:lnTo>
                <a:lnTo>
                  <a:pt x="512489" y="1442048"/>
                </a:lnTo>
                <a:lnTo>
                  <a:pt x="519810" y="1437216"/>
                </a:lnTo>
                <a:lnTo>
                  <a:pt x="527132" y="1432008"/>
                </a:lnTo>
                <a:lnTo>
                  <a:pt x="534453" y="1426425"/>
                </a:lnTo>
                <a:lnTo>
                  <a:pt x="541774" y="1420418"/>
                </a:lnTo>
                <a:lnTo>
                  <a:pt x="549095" y="1413987"/>
                </a:lnTo>
                <a:lnTo>
                  <a:pt x="556416" y="1407107"/>
                </a:lnTo>
                <a:lnTo>
                  <a:pt x="563738" y="1399744"/>
                </a:lnTo>
                <a:lnTo>
                  <a:pt x="571059" y="1391884"/>
                </a:lnTo>
                <a:lnTo>
                  <a:pt x="578380" y="1383515"/>
                </a:lnTo>
                <a:lnTo>
                  <a:pt x="585701" y="1374601"/>
                </a:lnTo>
                <a:lnTo>
                  <a:pt x="593023" y="1365118"/>
                </a:lnTo>
                <a:lnTo>
                  <a:pt x="600345" y="1355054"/>
                </a:lnTo>
                <a:lnTo>
                  <a:pt x="607666" y="1344396"/>
                </a:lnTo>
                <a:lnTo>
                  <a:pt x="614987" y="1333096"/>
                </a:lnTo>
                <a:lnTo>
                  <a:pt x="622309" y="1321166"/>
                </a:lnTo>
                <a:lnTo>
                  <a:pt x="629630" y="1308559"/>
                </a:lnTo>
                <a:lnTo>
                  <a:pt x="636951" y="1295273"/>
                </a:lnTo>
                <a:lnTo>
                  <a:pt x="644272" y="1281296"/>
                </a:lnTo>
                <a:lnTo>
                  <a:pt x="651593" y="1266593"/>
                </a:lnTo>
                <a:lnTo>
                  <a:pt x="658915" y="1251176"/>
                </a:lnTo>
                <a:lnTo>
                  <a:pt x="666236" y="1235007"/>
                </a:lnTo>
                <a:lnTo>
                  <a:pt x="673557" y="1218088"/>
                </a:lnTo>
                <a:lnTo>
                  <a:pt x="680878" y="1200418"/>
                </a:lnTo>
                <a:lnTo>
                  <a:pt x="688200" y="1181972"/>
                </a:lnTo>
                <a:lnTo>
                  <a:pt x="695521" y="1162764"/>
                </a:lnTo>
                <a:lnTo>
                  <a:pt x="702844" y="1142781"/>
                </a:lnTo>
                <a:lnTo>
                  <a:pt x="710160" y="1122022"/>
                </a:lnTo>
                <a:lnTo>
                  <a:pt x="717487" y="1100502"/>
                </a:lnTo>
                <a:lnTo>
                  <a:pt x="724802" y="1078222"/>
                </a:lnTo>
                <a:lnTo>
                  <a:pt x="732129" y="1055194"/>
                </a:lnTo>
                <a:lnTo>
                  <a:pt x="739444" y="1031429"/>
                </a:lnTo>
                <a:lnTo>
                  <a:pt x="746772" y="1006945"/>
                </a:lnTo>
                <a:lnTo>
                  <a:pt x="754087" y="981763"/>
                </a:lnTo>
                <a:lnTo>
                  <a:pt x="761414" y="955905"/>
                </a:lnTo>
                <a:lnTo>
                  <a:pt x="768729" y="929398"/>
                </a:lnTo>
                <a:lnTo>
                  <a:pt x="776057" y="902275"/>
                </a:lnTo>
                <a:lnTo>
                  <a:pt x="783372" y="874568"/>
                </a:lnTo>
                <a:lnTo>
                  <a:pt x="790699" y="846319"/>
                </a:lnTo>
                <a:lnTo>
                  <a:pt x="798014" y="817566"/>
                </a:lnTo>
                <a:lnTo>
                  <a:pt x="805342" y="788357"/>
                </a:lnTo>
                <a:lnTo>
                  <a:pt x="812657" y="758740"/>
                </a:lnTo>
                <a:lnTo>
                  <a:pt x="819984" y="728769"/>
                </a:lnTo>
                <a:lnTo>
                  <a:pt x="827299" y="698501"/>
                </a:lnTo>
                <a:lnTo>
                  <a:pt x="834626" y="667992"/>
                </a:lnTo>
                <a:lnTo>
                  <a:pt x="841942" y="637309"/>
                </a:lnTo>
                <a:lnTo>
                  <a:pt x="849269" y="606515"/>
                </a:lnTo>
                <a:lnTo>
                  <a:pt x="856584" y="575680"/>
                </a:lnTo>
                <a:lnTo>
                  <a:pt x="863911" y="544874"/>
                </a:lnTo>
                <a:lnTo>
                  <a:pt x="871226" y="514172"/>
                </a:lnTo>
                <a:lnTo>
                  <a:pt x="878554" y="483647"/>
                </a:lnTo>
                <a:lnTo>
                  <a:pt x="885869" y="453377"/>
                </a:lnTo>
                <a:lnTo>
                  <a:pt x="893196" y="423442"/>
                </a:lnTo>
                <a:lnTo>
                  <a:pt x="900511" y="393922"/>
                </a:lnTo>
                <a:lnTo>
                  <a:pt x="907839" y="364895"/>
                </a:lnTo>
                <a:lnTo>
                  <a:pt x="915154" y="336445"/>
                </a:lnTo>
                <a:lnTo>
                  <a:pt x="922481" y="308651"/>
                </a:lnTo>
                <a:lnTo>
                  <a:pt x="929796" y="281594"/>
                </a:lnTo>
                <a:lnTo>
                  <a:pt x="937123" y="255355"/>
                </a:lnTo>
                <a:lnTo>
                  <a:pt x="944439" y="230013"/>
                </a:lnTo>
                <a:lnTo>
                  <a:pt x="951766" y="205645"/>
                </a:lnTo>
                <a:lnTo>
                  <a:pt x="959081" y="182327"/>
                </a:lnTo>
                <a:lnTo>
                  <a:pt x="966408" y="160131"/>
                </a:lnTo>
                <a:lnTo>
                  <a:pt x="973724" y="139130"/>
                </a:lnTo>
                <a:lnTo>
                  <a:pt x="981051" y="119390"/>
                </a:lnTo>
                <a:lnTo>
                  <a:pt x="988366" y="100976"/>
                </a:lnTo>
                <a:lnTo>
                  <a:pt x="995693" y="83949"/>
                </a:lnTo>
                <a:lnTo>
                  <a:pt x="1003021" y="68364"/>
                </a:lnTo>
                <a:lnTo>
                  <a:pt x="1010336" y="54275"/>
                </a:lnTo>
                <a:lnTo>
                  <a:pt x="1017663" y="41730"/>
                </a:lnTo>
                <a:lnTo>
                  <a:pt x="1024978" y="30768"/>
                </a:lnTo>
                <a:lnTo>
                  <a:pt x="1032305" y="21430"/>
                </a:lnTo>
                <a:lnTo>
                  <a:pt x="1039621" y="13746"/>
                </a:lnTo>
                <a:lnTo>
                  <a:pt x="1046948" y="7743"/>
                </a:lnTo>
                <a:lnTo>
                  <a:pt x="1054263" y="3442"/>
                </a:lnTo>
                <a:lnTo>
                  <a:pt x="1061590" y="858"/>
                </a:lnTo>
                <a:lnTo>
                  <a:pt x="1068905" y="0"/>
                </a:lnTo>
                <a:lnTo>
                  <a:pt x="1076233" y="870"/>
                </a:lnTo>
                <a:lnTo>
                  <a:pt x="1083548" y="3466"/>
                </a:lnTo>
                <a:lnTo>
                  <a:pt x="1090875" y="7779"/>
                </a:lnTo>
                <a:lnTo>
                  <a:pt x="1098190" y="13793"/>
                </a:lnTo>
                <a:lnTo>
                  <a:pt x="1105518" y="21488"/>
                </a:lnTo>
                <a:lnTo>
                  <a:pt x="1112833" y="30838"/>
                </a:lnTo>
                <a:lnTo>
                  <a:pt x="1120160" y="41811"/>
                </a:lnTo>
                <a:lnTo>
                  <a:pt x="1127475" y="54368"/>
                </a:lnTo>
                <a:lnTo>
                  <a:pt x="1134803" y="68467"/>
                </a:lnTo>
                <a:lnTo>
                  <a:pt x="1142118" y="84062"/>
                </a:lnTo>
                <a:lnTo>
                  <a:pt x="1149445" y="101099"/>
                </a:lnTo>
                <a:lnTo>
                  <a:pt x="1156760" y="119522"/>
                </a:lnTo>
                <a:lnTo>
                  <a:pt x="1164087" y="139271"/>
                </a:lnTo>
                <a:lnTo>
                  <a:pt x="1171403" y="160280"/>
                </a:lnTo>
                <a:lnTo>
                  <a:pt x="1178730" y="182483"/>
                </a:lnTo>
                <a:lnTo>
                  <a:pt x="1186045" y="205810"/>
                </a:lnTo>
                <a:lnTo>
                  <a:pt x="1193372" y="230185"/>
                </a:lnTo>
                <a:lnTo>
                  <a:pt x="1200688" y="255533"/>
                </a:lnTo>
                <a:lnTo>
                  <a:pt x="1208015" y="281778"/>
                </a:lnTo>
                <a:lnTo>
                  <a:pt x="1215330" y="308840"/>
                </a:lnTo>
                <a:lnTo>
                  <a:pt x="1222657" y="336638"/>
                </a:lnTo>
                <a:lnTo>
                  <a:pt x="1229972" y="365094"/>
                </a:lnTo>
                <a:lnTo>
                  <a:pt x="1237300" y="394123"/>
                </a:lnTo>
                <a:lnTo>
                  <a:pt x="1244615" y="423648"/>
                </a:lnTo>
                <a:lnTo>
                  <a:pt x="1251942" y="453585"/>
                </a:lnTo>
                <a:lnTo>
                  <a:pt x="1259257" y="483856"/>
                </a:lnTo>
                <a:lnTo>
                  <a:pt x="1266584" y="514382"/>
                </a:lnTo>
                <a:lnTo>
                  <a:pt x="1273900" y="545087"/>
                </a:lnTo>
                <a:lnTo>
                  <a:pt x="1281227" y="575893"/>
                </a:lnTo>
                <a:lnTo>
                  <a:pt x="1288542" y="606728"/>
                </a:lnTo>
                <a:lnTo>
                  <a:pt x="1295869" y="637521"/>
                </a:lnTo>
                <a:lnTo>
                  <a:pt x="1303184" y="668203"/>
                </a:lnTo>
                <a:lnTo>
                  <a:pt x="1310512" y="698710"/>
                </a:lnTo>
                <a:lnTo>
                  <a:pt x="1317827" y="728977"/>
                </a:lnTo>
                <a:lnTo>
                  <a:pt x="1325154" y="758946"/>
                </a:lnTo>
                <a:lnTo>
                  <a:pt x="1332469" y="788559"/>
                </a:lnTo>
                <a:lnTo>
                  <a:pt x="1339797" y="817766"/>
                </a:lnTo>
                <a:lnTo>
                  <a:pt x="1347112" y="846515"/>
                </a:lnTo>
                <a:lnTo>
                  <a:pt x="1354439" y="874762"/>
                </a:lnTo>
                <a:lnTo>
                  <a:pt x="1361754" y="902464"/>
                </a:lnTo>
                <a:lnTo>
                  <a:pt x="1369082" y="929583"/>
                </a:lnTo>
                <a:lnTo>
                  <a:pt x="1376397" y="956085"/>
                </a:lnTo>
                <a:lnTo>
                  <a:pt x="1383724" y="981939"/>
                </a:lnTo>
                <a:lnTo>
                  <a:pt x="1391039" y="1007117"/>
                </a:lnTo>
                <a:lnTo>
                  <a:pt x="1398367" y="1031596"/>
                </a:lnTo>
                <a:lnTo>
                  <a:pt x="1405682" y="1055355"/>
                </a:lnTo>
                <a:lnTo>
                  <a:pt x="1413009" y="1078379"/>
                </a:lnTo>
                <a:lnTo>
                  <a:pt x="1420324" y="1100653"/>
                </a:lnTo>
                <a:lnTo>
                  <a:pt x="1427651" y="1122167"/>
                </a:lnTo>
                <a:lnTo>
                  <a:pt x="1434967" y="1142914"/>
                </a:lnTo>
                <a:lnTo>
                  <a:pt x="1442294" y="1162897"/>
                </a:lnTo>
                <a:lnTo>
                  <a:pt x="1449609" y="1182106"/>
                </a:lnTo>
                <a:lnTo>
                  <a:pt x="1456936" y="1200539"/>
                </a:lnTo>
                <a:lnTo>
                  <a:pt x="1464251" y="1218209"/>
                </a:lnTo>
                <a:lnTo>
                  <a:pt x="1471579" y="1235128"/>
                </a:lnTo>
                <a:lnTo>
                  <a:pt x="1478894" y="1251285"/>
                </a:lnTo>
                <a:lnTo>
                  <a:pt x="1486221" y="1266702"/>
                </a:lnTo>
                <a:lnTo>
                  <a:pt x="1493536" y="1281393"/>
                </a:lnTo>
                <a:lnTo>
                  <a:pt x="1500864" y="1295370"/>
                </a:lnTo>
                <a:lnTo>
                  <a:pt x="1508179" y="1308656"/>
                </a:lnTo>
                <a:lnTo>
                  <a:pt x="1515506" y="1321251"/>
                </a:lnTo>
                <a:lnTo>
                  <a:pt x="1522821" y="1333181"/>
                </a:lnTo>
                <a:lnTo>
                  <a:pt x="1530148" y="1344468"/>
                </a:lnTo>
                <a:lnTo>
                  <a:pt x="1537464" y="1355126"/>
                </a:lnTo>
                <a:lnTo>
                  <a:pt x="1544791" y="1365191"/>
                </a:lnTo>
                <a:lnTo>
                  <a:pt x="1552106" y="1374662"/>
                </a:lnTo>
                <a:lnTo>
                  <a:pt x="1559433" y="1383575"/>
                </a:lnTo>
                <a:lnTo>
                  <a:pt x="1566749" y="1391944"/>
                </a:lnTo>
                <a:lnTo>
                  <a:pt x="1574076" y="1399792"/>
                </a:lnTo>
                <a:lnTo>
                  <a:pt x="1581391" y="1407156"/>
                </a:lnTo>
                <a:lnTo>
                  <a:pt x="1588718" y="1414035"/>
                </a:lnTo>
                <a:lnTo>
                  <a:pt x="1596033" y="1420466"/>
                </a:lnTo>
                <a:lnTo>
                  <a:pt x="1603361" y="1426461"/>
                </a:lnTo>
                <a:lnTo>
                  <a:pt x="1610676" y="1432044"/>
                </a:lnTo>
                <a:lnTo>
                  <a:pt x="1618003" y="1437252"/>
                </a:lnTo>
                <a:lnTo>
                  <a:pt x="1625318" y="1442085"/>
                </a:lnTo>
                <a:lnTo>
                  <a:pt x="1632645" y="1446566"/>
                </a:lnTo>
                <a:lnTo>
                  <a:pt x="1639961" y="1450720"/>
                </a:lnTo>
                <a:lnTo>
                  <a:pt x="1647288" y="1454571"/>
                </a:lnTo>
                <a:lnTo>
                  <a:pt x="1654603" y="1458120"/>
                </a:lnTo>
                <a:lnTo>
                  <a:pt x="1661930" y="1461402"/>
                </a:lnTo>
                <a:lnTo>
                  <a:pt x="1669245" y="1464430"/>
                </a:lnTo>
                <a:lnTo>
                  <a:pt x="1676573" y="1467215"/>
                </a:lnTo>
                <a:lnTo>
                  <a:pt x="1683888" y="1469771"/>
                </a:lnTo>
                <a:lnTo>
                  <a:pt x="1691215" y="1472120"/>
                </a:lnTo>
                <a:lnTo>
                  <a:pt x="1698530" y="1474276"/>
                </a:lnTo>
                <a:lnTo>
                  <a:pt x="1705858" y="1476262"/>
                </a:lnTo>
                <a:lnTo>
                  <a:pt x="1713173" y="1478067"/>
                </a:lnTo>
                <a:lnTo>
                  <a:pt x="1720500" y="1479714"/>
                </a:lnTo>
                <a:lnTo>
                  <a:pt x="1727815" y="1481216"/>
                </a:lnTo>
                <a:lnTo>
                  <a:pt x="1735143" y="1482597"/>
                </a:lnTo>
                <a:lnTo>
                  <a:pt x="1742458" y="1483844"/>
                </a:lnTo>
                <a:lnTo>
                  <a:pt x="1749785" y="1484983"/>
                </a:lnTo>
                <a:lnTo>
                  <a:pt x="1757100" y="1486012"/>
                </a:lnTo>
                <a:lnTo>
                  <a:pt x="1764428" y="1486945"/>
                </a:lnTo>
                <a:lnTo>
                  <a:pt x="1771755" y="1487792"/>
                </a:lnTo>
                <a:lnTo>
                  <a:pt x="1779070" y="1488555"/>
                </a:lnTo>
                <a:lnTo>
                  <a:pt x="1786397" y="1489246"/>
                </a:lnTo>
                <a:lnTo>
                  <a:pt x="1793712" y="1489863"/>
                </a:lnTo>
                <a:lnTo>
                  <a:pt x="1801040" y="1490433"/>
                </a:lnTo>
                <a:lnTo>
                  <a:pt x="1808355" y="1490929"/>
                </a:lnTo>
                <a:lnTo>
                  <a:pt x="1815682" y="1491389"/>
                </a:lnTo>
                <a:lnTo>
                  <a:pt x="1822997" y="1491789"/>
                </a:lnTo>
                <a:lnTo>
                  <a:pt x="1830324" y="1492164"/>
                </a:lnTo>
                <a:lnTo>
                  <a:pt x="1837640" y="1492491"/>
                </a:lnTo>
                <a:lnTo>
                  <a:pt x="1844967" y="1492782"/>
                </a:lnTo>
                <a:lnTo>
                  <a:pt x="1852282" y="1493037"/>
                </a:lnTo>
                <a:lnTo>
                  <a:pt x="1859609" y="1493267"/>
                </a:lnTo>
                <a:lnTo>
                  <a:pt x="1866925" y="1493485"/>
                </a:lnTo>
                <a:lnTo>
                  <a:pt x="1874252" y="1493666"/>
                </a:lnTo>
                <a:lnTo>
                  <a:pt x="1881567" y="1493824"/>
                </a:lnTo>
                <a:lnTo>
                  <a:pt x="1888894" y="1493969"/>
                </a:lnTo>
                <a:lnTo>
                  <a:pt x="1896209" y="1494102"/>
                </a:lnTo>
                <a:lnTo>
                  <a:pt x="1903537" y="1494211"/>
                </a:lnTo>
                <a:lnTo>
                  <a:pt x="1910852" y="1494320"/>
                </a:lnTo>
                <a:lnTo>
                  <a:pt x="1918179" y="1494405"/>
                </a:lnTo>
                <a:lnTo>
                  <a:pt x="1925494" y="1494490"/>
                </a:lnTo>
                <a:lnTo>
                  <a:pt x="1932822" y="1494550"/>
                </a:lnTo>
                <a:lnTo>
                  <a:pt x="1940137" y="1494611"/>
                </a:lnTo>
                <a:lnTo>
                  <a:pt x="1947464" y="1494671"/>
                </a:lnTo>
                <a:lnTo>
                  <a:pt x="1954779" y="1494720"/>
                </a:lnTo>
                <a:lnTo>
                  <a:pt x="1962106" y="1494756"/>
                </a:lnTo>
                <a:lnTo>
                  <a:pt x="1969422" y="1494793"/>
                </a:lnTo>
                <a:lnTo>
                  <a:pt x="1976749" y="1494829"/>
                </a:lnTo>
                <a:lnTo>
                  <a:pt x="1984064" y="1494853"/>
                </a:lnTo>
                <a:lnTo>
                  <a:pt x="1991391" y="1494877"/>
                </a:lnTo>
                <a:lnTo>
                  <a:pt x="1998707" y="1494902"/>
                </a:lnTo>
                <a:lnTo>
                  <a:pt x="2006034" y="1494914"/>
                </a:lnTo>
                <a:lnTo>
                  <a:pt x="2013349" y="1494926"/>
                </a:lnTo>
                <a:lnTo>
                  <a:pt x="2020676" y="1494950"/>
                </a:lnTo>
                <a:lnTo>
                  <a:pt x="2027991" y="1494962"/>
                </a:lnTo>
                <a:lnTo>
                  <a:pt x="2035319" y="1494962"/>
                </a:lnTo>
                <a:lnTo>
                  <a:pt x="2042634" y="1494974"/>
                </a:lnTo>
                <a:lnTo>
                  <a:pt x="2049961" y="1494986"/>
                </a:lnTo>
                <a:lnTo>
                  <a:pt x="2057276" y="1494986"/>
                </a:lnTo>
                <a:lnTo>
                  <a:pt x="2064603" y="1494999"/>
                </a:lnTo>
                <a:lnTo>
                  <a:pt x="2071919" y="1494999"/>
                </a:lnTo>
                <a:lnTo>
                  <a:pt x="2079246" y="1495011"/>
                </a:lnTo>
                <a:lnTo>
                  <a:pt x="2086561" y="1495011"/>
                </a:lnTo>
                <a:lnTo>
                  <a:pt x="2093889" y="1495011"/>
                </a:lnTo>
                <a:lnTo>
                  <a:pt x="2101204" y="1495011"/>
                </a:lnTo>
                <a:lnTo>
                  <a:pt x="2108531" y="1495011"/>
                </a:lnTo>
                <a:lnTo>
                  <a:pt x="2115846" y="1495023"/>
                </a:lnTo>
                <a:lnTo>
                  <a:pt x="2123173" y="1495023"/>
                </a:lnTo>
                <a:lnTo>
                  <a:pt x="2130489" y="1495023"/>
                </a:lnTo>
                <a:lnTo>
                  <a:pt x="2137816" y="1495023"/>
                </a:lnTo>
                <a:lnTo>
                  <a:pt x="2145131" y="1495023"/>
                </a:lnTo>
                <a:lnTo>
                  <a:pt x="2152458" y="1495023"/>
                </a:lnTo>
                <a:lnTo>
                  <a:pt x="2159773" y="1495023"/>
                </a:lnTo>
                <a:lnTo>
                  <a:pt x="2167101" y="1495023"/>
                </a:lnTo>
                <a:lnTo>
                  <a:pt x="2174416" y="1495023"/>
                </a:lnTo>
                <a:lnTo>
                  <a:pt x="2181743" y="1495023"/>
                </a:lnTo>
                <a:lnTo>
                  <a:pt x="2189058" y="1495023"/>
                </a:lnTo>
              </a:path>
            </a:pathLst>
          </a:custGeom>
          <a:noFill/>
          <a:ln w="14526" cap="rnd">
            <a:solidFill>
              <a:srgbClr val="FF0000"/>
            </a:solidFill>
            <a:prstDash val="solid"/>
            <a:round/>
          </a:ln>
        </p:spPr>
        <p:txBody>
          <a:bodyPr rtlCol="0" anchor="ctr"/>
          <a:lstStyle/>
          <a:p>
            <a:endParaRPr lang="en-DE"/>
          </a:p>
        </p:txBody>
      </p:sp>
      <p:grpSp>
        <p:nvGrpSpPr>
          <p:cNvPr id="784" name="Group 783">
            <a:extLst>
              <a:ext uri="{FF2B5EF4-FFF2-40B4-BE49-F238E27FC236}">
                <a16:creationId xmlns:a16="http://schemas.microsoft.com/office/drawing/2014/main" id="{2B26489D-3D7B-E6DC-DE1E-F4D63EF64A66}"/>
              </a:ext>
            </a:extLst>
          </p:cNvPr>
          <p:cNvGrpSpPr/>
          <p:nvPr/>
        </p:nvGrpSpPr>
        <p:grpSpPr>
          <a:xfrm>
            <a:off x="3164690" y="2358906"/>
            <a:ext cx="2907949" cy="1940613"/>
            <a:chOff x="3164690" y="2225530"/>
            <a:chExt cx="2907949" cy="1940613"/>
          </a:xfrm>
        </p:grpSpPr>
        <p:sp>
          <p:nvSpPr>
            <p:cNvPr id="408" name="Freeform 407">
              <a:extLst>
                <a:ext uri="{FF2B5EF4-FFF2-40B4-BE49-F238E27FC236}">
                  <a16:creationId xmlns:a16="http://schemas.microsoft.com/office/drawing/2014/main" id="{9C6578D5-9D78-749D-C71C-3C5235635BB7}"/>
                </a:ext>
              </a:extLst>
            </p:cNvPr>
            <p:cNvSpPr/>
            <p:nvPr/>
          </p:nvSpPr>
          <p:spPr>
            <a:xfrm>
              <a:off x="3165952"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409" name="Freeform 408">
              <a:extLst>
                <a:ext uri="{FF2B5EF4-FFF2-40B4-BE49-F238E27FC236}">
                  <a16:creationId xmlns:a16="http://schemas.microsoft.com/office/drawing/2014/main" id="{703896FD-8051-78DC-CCA4-E42DF25DD934}"/>
                </a:ext>
              </a:extLst>
            </p:cNvPr>
            <p:cNvSpPr/>
            <p:nvPr/>
          </p:nvSpPr>
          <p:spPr>
            <a:xfrm>
              <a:off x="3447693" y="2282748"/>
              <a:ext cx="2567733" cy="1585920"/>
            </a:xfrm>
            <a:custGeom>
              <a:avLst/>
              <a:gdLst>
                <a:gd name="connsiteX0" fmla="*/ 0 w 2567733"/>
                <a:gd name="connsiteY0" fmla="*/ 1585920 h 1585920"/>
                <a:gd name="connsiteX1" fmla="*/ 2567733 w 2567733"/>
                <a:gd name="connsiteY1" fmla="*/ 1585920 h 1585920"/>
                <a:gd name="connsiteX2" fmla="*/ 2567733 w 2567733"/>
                <a:gd name="connsiteY2" fmla="*/ 0 h 1585920"/>
                <a:gd name="connsiteX3" fmla="*/ 0 w 2567733"/>
                <a:gd name="connsiteY3" fmla="*/ 0 h 1585920"/>
              </a:gdLst>
              <a:ahLst/>
              <a:cxnLst>
                <a:cxn ang="0">
                  <a:pos x="connsiteX0" y="connsiteY0"/>
                </a:cxn>
                <a:cxn ang="0">
                  <a:pos x="connsiteX1" y="connsiteY1"/>
                </a:cxn>
                <a:cxn ang="0">
                  <a:pos x="connsiteX2" y="connsiteY2"/>
                </a:cxn>
                <a:cxn ang="0">
                  <a:pos x="connsiteX3" y="connsiteY3"/>
                </a:cxn>
              </a:cxnLst>
              <a:rect l="l" t="t" r="r" b="b"/>
              <a:pathLst>
                <a:path w="2567733" h="1585920">
                  <a:moveTo>
                    <a:pt x="0" y="1585920"/>
                  </a:moveTo>
                  <a:lnTo>
                    <a:pt x="2567733" y="1585920"/>
                  </a:lnTo>
                  <a:lnTo>
                    <a:pt x="2567733" y="0"/>
                  </a:lnTo>
                  <a:lnTo>
                    <a:pt x="0" y="0"/>
                  </a:lnTo>
                  <a:close/>
                </a:path>
              </a:pathLst>
            </a:custGeom>
            <a:solidFill>
              <a:srgbClr val="FFFFFF"/>
            </a:solidFill>
            <a:ln w="1210" cap="flat">
              <a:noFill/>
              <a:prstDash val="solid"/>
              <a:miter/>
            </a:ln>
          </p:spPr>
          <p:txBody>
            <a:bodyPr rtlCol="0" anchor="ctr"/>
            <a:lstStyle/>
            <a:p>
              <a:endParaRPr lang="en-DE"/>
            </a:p>
          </p:txBody>
        </p:sp>
        <p:sp>
          <p:nvSpPr>
            <p:cNvPr id="410" name="Freeform 409">
              <a:extLst>
                <a:ext uri="{FF2B5EF4-FFF2-40B4-BE49-F238E27FC236}">
                  <a16:creationId xmlns:a16="http://schemas.microsoft.com/office/drawing/2014/main" id="{4990830F-E1D0-4AEB-E0E2-25300AC088BD}"/>
                </a:ext>
              </a:extLst>
            </p:cNvPr>
            <p:cNvSpPr/>
            <p:nvPr/>
          </p:nvSpPr>
          <p:spPr>
            <a:xfrm>
              <a:off x="3545805"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1" name="Freeform 410">
              <a:extLst>
                <a:ext uri="{FF2B5EF4-FFF2-40B4-BE49-F238E27FC236}">
                  <a16:creationId xmlns:a16="http://schemas.microsoft.com/office/drawing/2014/main" id="{C797CC10-91E1-33D2-DD52-0FC5BD9CE851}"/>
                </a:ext>
              </a:extLst>
            </p:cNvPr>
            <p:cNvSpPr/>
            <p:nvPr/>
          </p:nvSpPr>
          <p:spPr>
            <a:xfrm>
              <a:off x="408478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2" name="Freeform 411">
              <a:extLst>
                <a:ext uri="{FF2B5EF4-FFF2-40B4-BE49-F238E27FC236}">
                  <a16:creationId xmlns:a16="http://schemas.microsoft.com/office/drawing/2014/main" id="{2A8E29AE-6520-76CA-E21C-3307E28AC1ED}"/>
                </a:ext>
              </a:extLst>
            </p:cNvPr>
            <p:cNvSpPr/>
            <p:nvPr/>
          </p:nvSpPr>
          <p:spPr>
            <a:xfrm>
              <a:off x="4623764"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3" name="Freeform 412">
              <a:extLst>
                <a:ext uri="{FF2B5EF4-FFF2-40B4-BE49-F238E27FC236}">
                  <a16:creationId xmlns:a16="http://schemas.microsoft.com/office/drawing/2014/main" id="{AEAE1AA7-F95A-E4D3-C855-F92A1CB8E85C}"/>
                </a:ext>
              </a:extLst>
            </p:cNvPr>
            <p:cNvSpPr/>
            <p:nvPr/>
          </p:nvSpPr>
          <p:spPr>
            <a:xfrm>
              <a:off x="5162737"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4" name="Freeform 413">
              <a:extLst>
                <a:ext uri="{FF2B5EF4-FFF2-40B4-BE49-F238E27FC236}">
                  <a16:creationId xmlns:a16="http://schemas.microsoft.com/office/drawing/2014/main" id="{75A47A51-141C-6836-F463-0835C191ECDD}"/>
                </a:ext>
              </a:extLst>
            </p:cNvPr>
            <p:cNvSpPr/>
            <p:nvPr/>
          </p:nvSpPr>
          <p:spPr>
            <a:xfrm>
              <a:off x="5701722"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415" name="Freeform 414">
              <a:extLst>
                <a:ext uri="{FF2B5EF4-FFF2-40B4-BE49-F238E27FC236}">
                  <a16:creationId xmlns:a16="http://schemas.microsoft.com/office/drawing/2014/main" id="{4AA64116-3196-8ACC-00DC-D8CEBDCE0412}"/>
                </a:ext>
              </a:extLst>
            </p:cNvPr>
            <p:cNvSpPr/>
            <p:nvPr/>
          </p:nvSpPr>
          <p:spPr>
            <a:xfrm>
              <a:off x="3447693" y="3868668"/>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4842" cap="rnd">
              <a:solidFill>
                <a:srgbClr val="000000"/>
              </a:solidFill>
              <a:prstDash val="solid"/>
              <a:round/>
            </a:ln>
          </p:spPr>
          <p:txBody>
            <a:bodyPr rtlCol="0" anchor="ctr"/>
            <a:lstStyle/>
            <a:p>
              <a:endParaRPr lang="en-DE"/>
            </a:p>
          </p:txBody>
        </p:sp>
        <p:sp>
          <p:nvSpPr>
            <p:cNvPr id="416" name="Freeform 415">
              <a:extLst>
                <a:ext uri="{FF2B5EF4-FFF2-40B4-BE49-F238E27FC236}">
                  <a16:creationId xmlns:a16="http://schemas.microsoft.com/office/drawing/2014/main" id="{7F3BD7D1-0AB7-864C-2963-DF3CD4B3D43B}"/>
                </a:ext>
              </a:extLst>
            </p:cNvPr>
            <p:cNvSpPr/>
            <p:nvPr/>
          </p:nvSpPr>
          <p:spPr>
            <a:xfrm>
              <a:off x="3545805"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7" name="Freeform 416">
              <a:extLst>
                <a:ext uri="{FF2B5EF4-FFF2-40B4-BE49-F238E27FC236}">
                  <a16:creationId xmlns:a16="http://schemas.microsoft.com/office/drawing/2014/main" id="{8AF02869-F4CD-1A22-31E7-81558B64A092}"/>
                </a:ext>
              </a:extLst>
            </p:cNvPr>
            <p:cNvSpPr/>
            <p:nvPr/>
          </p:nvSpPr>
          <p:spPr>
            <a:xfrm>
              <a:off x="408478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8" name="Freeform 417">
              <a:extLst>
                <a:ext uri="{FF2B5EF4-FFF2-40B4-BE49-F238E27FC236}">
                  <a16:creationId xmlns:a16="http://schemas.microsoft.com/office/drawing/2014/main" id="{77468406-DA8D-15BF-972C-8D0D7971554E}"/>
                </a:ext>
              </a:extLst>
            </p:cNvPr>
            <p:cNvSpPr/>
            <p:nvPr/>
          </p:nvSpPr>
          <p:spPr>
            <a:xfrm>
              <a:off x="4623764"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19" name="Freeform 418">
              <a:extLst>
                <a:ext uri="{FF2B5EF4-FFF2-40B4-BE49-F238E27FC236}">
                  <a16:creationId xmlns:a16="http://schemas.microsoft.com/office/drawing/2014/main" id="{DB1FC1AB-CE30-2366-C4FC-331A32BA004F}"/>
                </a:ext>
              </a:extLst>
            </p:cNvPr>
            <p:cNvSpPr/>
            <p:nvPr/>
          </p:nvSpPr>
          <p:spPr>
            <a:xfrm>
              <a:off x="5162737"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0" name="Freeform 419">
              <a:extLst>
                <a:ext uri="{FF2B5EF4-FFF2-40B4-BE49-F238E27FC236}">
                  <a16:creationId xmlns:a16="http://schemas.microsoft.com/office/drawing/2014/main" id="{7464E47C-F3F1-95B3-F165-1D20781287BD}"/>
                </a:ext>
              </a:extLst>
            </p:cNvPr>
            <p:cNvSpPr/>
            <p:nvPr/>
          </p:nvSpPr>
          <p:spPr>
            <a:xfrm>
              <a:off x="5701722" y="3845778"/>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421" name="Freeform 420">
              <a:extLst>
                <a:ext uri="{FF2B5EF4-FFF2-40B4-BE49-F238E27FC236}">
                  <a16:creationId xmlns:a16="http://schemas.microsoft.com/office/drawing/2014/main" id="{7EC01169-4CF3-3162-5DD1-A9E60D8596AE}"/>
                </a:ext>
              </a:extLst>
            </p:cNvPr>
            <p:cNvSpPr/>
            <p:nvPr/>
          </p:nvSpPr>
          <p:spPr>
            <a:xfrm>
              <a:off x="3440961"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1 w 46509"/>
                <a:gd name="connsiteY12" fmla="*/ 14872 h 74580"/>
                <a:gd name="connsiteX13" fmla="*/ 491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1" y="14872"/>
                  </a:cubicBezTo>
                  <a:lnTo>
                    <a:pt x="491"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3"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2" name="Freeform 421">
              <a:extLst>
                <a:ext uri="{FF2B5EF4-FFF2-40B4-BE49-F238E27FC236}">
                  <a16:creationId xmlns:a16="http://schemas.microsoft.com/office/drawing/2014/main" id="{0CEAFA96-281F-0BD6-CA1F-39AFF660B87F}"/>
                </a:ext>
              </a:extLst>
            </p:cNvPr>
            <p:cNvSpPr/>
            <p:nvPr/>
          </p:nvSpPr>
          <p:spPr>
            <a:xfrm>
              <a:off x="3508272" y="3971020"/>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3" name="Freeform 422">
              <a:extLst>
                <a:ext uri="{FF2B5EF4-FFF2-40B4-BE49-F238E27FC236}">
                  <a16:creationId xmlns:a16="http://schemas.microsoft.com/office/drawing/2014/main" id="{64D96ADA-F10E-C3FB-CD03-D3447C8F427D}"/>
                </a:ext>
              </a:extLst>
            </p:cNvPr>
            <p:cNvSpPr/>
            <p:nvPr/>
          </p:nvSpPr>
          <p:spPr>
            <a:xfrm>
              <a:off x="353721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2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8" y="73357"/>
                    <a:pt x="3401"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0" y="58885"/>
                    <a:pt x="37482" y="54840"/>
                    <a:pt x="37482" y="49741"/>
                  </a:cubicBezTo>
                  <a:cubicBezTo>
                    <a:pt x="37482" y="44642"/>
                    <a:pt x="35830"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4" name="Freeform 423">
              <a:extLst>
                <a:ext uri="{FF2B5EF4-FFF2-40B4-BE49-F238E27FC236}">
                  <a16:creationId xmlns:a16="http://schemas.microsoft.com/office/drawing/2014/main" id="{323CF6A2-0359-46C8-6C30-A1284AB8DE0D}"/>
                </a:ext>
              </a:extLst>
            </p:cNvPr>
            <p:cNvSpPr/>
            <p:nvPr/>
          </p:nvSpPr>
          <p:spPr>
            <a:xfrm>
              <a:off x="3600017" y="3908902"/>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2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2" y="48069"/>
                    <a:pt x="40722" y="38029"/>
                  </a:cubicBezTo>
                  <a:cubicBezTo>
                    <a:pt x="40722" y="27953"/>
                    <a:pt x="39429" y="20407"/>
                    <a:pt x="36845" y="15405"/>
                  </a:cubicBezTo>
                  <a:cubicBezTo>
                    <a:pt x="34294" y="10367"/>
                    <a:pt x="30451" y="7848"/>
                    <a:pt x="25316" y="7848"/>
                  </a:cubicBezTo>
                  <a:moveTo>
                    <a:pt x="25316" y="0"/>
                  </a:moveTo>
                  <a:cubicBezTo>
                    <a:pt x="33526" y="0"/>
                    <a:pt x="39789" y="3258"/>
                    <a:pt x="44107" y="9762"/>
                  </a:cubicBezTo>
                  <a:cubicBezTo>
                    <a:pt x="48456" y="16241"/>
                    <a:pt x="50631" y="25664"/>
                    <a:pt x="50631" y="38029"/>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25" name="Freeform 424">
              <a:extLst>
                <a:ext uri="{FF2B5EF4-FFF2-40B4-BE49-F238E27FC236}">
                  <a16:creationId xmlns:a16="http://schemas.microsoft.com/office/drawing/2014/main" id="{61381D26-20CB-6398-8F26-25AD728F9449}"/>
                </a:ext>
              </a:extLst>
            </p:cNvPr>
            <p:cNvSpPr/>
            <p:nvPr/>
          </p:nvSpPr>
          <p:spPr>
            <a:xfrm>
              <a:off x="3980994" y="3908902"/>
              <a:ext cx="46509" cy="74580"/>
            </a:xfrm>
            <a:custGeom>
              <a:avLst/>
              <a:gdLst>
                <a:gd name="connsiteX0" fmla="*/ 11921 w 46509"/>
                <a:gd name="connsiteY0" fmla="*/ 66236 h 74580"/>
                <a:gd name="connsiteX1" fmla="*/ 46509 w 46509"/>
                <a:gd name="connsiteY1" fmla="*/ 66236 h 74580"/>
                <a:gd name="connsiteX2" fmla="*/ 46509 w 46509"/>
                <a:gd name="connsiteY2" fmla="*/ 74581 h 74580"/>
                <a:gd name="connsiteX3" fmla="*/ 0 w 46509"/>
                <a:gd name="connsiteY3" fmla="*/ 74581 h 74580"/>
                <a:gd name="connsiteX4" fmla="*/ 0 w 46509"/>
                <a:gd name="connsiteY4" fmla="*/ 66236 h 74580"/>
                <a:gd name="connsiteX5" fmla="*/ 15356 w 46509"/>
                <a:gd name="connsiteY5" fmla="*/ 50588 h 74580"/>
                <a:gd name="connsiteX6" fmla="*/ 27621 w 46509"/>
                <a:gd name="connsiteY6" fmla="*/ 37872 h 74580"/>
                <a:gd name="connsiteX7" fmla="*/ 34244 w 46509"/>
                <a:gd name="connsiteY7" fmla="*/ 28849 h 74580"/>
                <a:gd name="connsiteX8" fmla="*/ 36158 w 46509"/>
                <a:gd name="connsiteY8" fmla="*/ 21534 h 74580"/>
                <a:gd name="connsiteX9" fmla="*/ 32037 w 46509"/>
                <a:gd name="connsiteY9" fmla="*/ 12026 h 74580"/>
                <a:gd name="connsiteX10" fmla="*/ 21391 w 46509"/>
                <a:gd name="connsiteY10" fmla="*/ 8344 h 74580"/>
                <a:gd name="connsiteX11" fmla="*/ 11529 w 46509"/>
                <a:gd name="connsiteY11" fmla="*/ 9955 h 74580"/>
                <a:gd name="connsiteX12" fmla="*/ 490 w 46509"/>
                <a:gd name="connsiteY12" fmla="*/ 14872 h 74580"/>
                <a:gd name="connsiteX13" fmla="*/ 490 w 46509"/>
                <a:gd name="connsiteY13" fmla="*/ 4856 h 74580"/>
                <a:gd name="connsiteX14" fmla="*/ 11676 w 46509"/>
                <a:gd name="connsiteY14" fmla="*/ 1223 h 74580"/>
                <a:gd name="connsiteX15" fmla="*/ 21195 w 46509"/>
                <a:gd name="connsiteY15" fmla="*/ 0 h 74580"/>
                <a:gd name="connsiteX16" fmla="*/ 39347 w 46509"/>
                <a:gd name="connsiteY16" fmla="*/ 5692 h 74580"/>
                <a:gd name="connsiteX17" fmla="*/ 46117 w 46509"/>
                <a:gd name="connsiteY17" fmla="*/ 20904 h 74580"/>
                <a:gd name="connsiteX18" fmla="*/ 44400 w 46509"/>
                <a:gd name="connsiteY18" fmla="*/ 29491 h 74580"/>
                <a:gd name="connsiteX19" fmla="*/ 38268 w 46509"/>
                <a:gd name="connsiteY19" fmla="*/ 39010 h 74580"/>
                <a:gd name="connsiteX20" fmla="*/ 30467 w 46509"/>
                <a:gd name="connsiteY20" fmla="*/ 47246 h 74580"/>
                <a:gd name="connsiteX21" fmla="*/ 11921 w 46509"/>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80">
                  <a:moveTo>
                    <a:pt x="11921" y="66236"/>
                  </a:moveTo>
                  <a:lnTo>
                    <a:pt x="46509" y="66236"/>
                  </a:lnTo>
                  <a:lnTo>
                    <a:pt x="46509" y="74581"/>
                  </a:lnTo>
                  <a:lnTo>
                    <a:pt x="0" y="74581"/>
                  </a:lnTo>
                  <a:lnTo>
                    <a:pt x="0" y="66236"/>
                  </a:lnTo>
                  <a:cubicBezTo>
                    <a:pt x="3761" y="62348"/>
                    <a:pt x="8880" y="57128"/>
                    <a:pt x="15356" y="50588"/>
                  </a:cubicBezTo>
                  <a:cubicBezTo>
                    <a:pt x="21864" y="44012"/>
                    <a:pt x="25953" y="39773"/>
                    <a:pt x="27621" y="37872"/>
                  </a:cubicBezTo>
                  <a:cubicBezTo>
                    <a:pt x="30794" y="34311"/>
                    <a:pt x="33002" y="31307"/>
                    <a:pt x="34244" y="28849"/>
                  </a:cubicBezTo>
                  <a:cubicBezTo>
                    <a:pt x="35520" y="26366"/>
                    <a:pt x="36158" y="23920"/>
                    <a:pt x="36158" y="21534"/>
                  </a:cubicBezTo>
                  <a:cubicBezTo>
                    <a:pt x="36158" y="17646"/>
                    <a:pt x="34785" y="14473"/>
                    <a:pt x="32037" y="12026"/>
                  </a:cubicBezTo>
                  <a:cubicBezTo>
                    <a:pt x="29322" y="9568"/>
                    <a:pt x="25774" y="8344"/>
                    <a:pt x="21391" y="8344"/>
                  </a:cubicBezTo>
                  <a:cubicBezTo>
                    <a:pt x="18283" y="8344"/>
                    <a:pt x="14996" y="8877"/>
                    <a:pt x="11529" y="9955"/>
                  </a:cubicBezTo>
                  <a:cubicBezTo>
                    <a:pt x="8095" y="11033"/>
                    <a:pt x="4416" y="12680"/>
                    <a:pt x="490" y="14872"/>
                  </a:cubicBezTo>
                  <a:lnTo>
                    <a:pt x="490" y="4856"/>
                  </a:lnTo>
                  <a:cubicBezTo>
                    <a:pt x="4481" y="3258"/>
                    <a:pt x="8209" y="2047"/>
                    <a:pt x="11676" y="1223"/>
                  </a:cubicBezTo>
                  <a:cubicBezTo>
                    <a:pt x="15144" y="412"/>
                    <a:pt x="18316" y="0"/>
                    <a:pt x="21195" y="0"/>
                  </a:cubicBezTo>
                  <a:cubicBezTo>
                    <a:pt x="28782" y="0"/>
                    <a:pt x="34833" y="1901"/>
                    <a:pt x="39347" y="5692"/>
                  </a:cubicBezTo>
                  <a:cubicBezTo>
                    <a:pt x="43861" y="9483"/>
                    <a:pt x="46117" y="14558"/>
                    <a:pt x="46117" y="20904"/>
                  </a:cubicBezTo>
                  <a:cubicBezTo>
                    <a:pt x="46117" y="23920"/>
                    <a:pt x="45544" y="26778"/>
                    <a:pt x="44400" y="29491"/>
                  </a:cubicBezTo>
                  <a:cubicBezTo>
                    <a:pt x="43288" y="32167"/>
                    <a:pt x="41244" y="35340"/>
                    <a:pt x="38268" y="39010"/>
                  </a:cubicBezTo>
                  <a:cubicBezTo>
                    <a:pt x="37450" y="39955"/>
                    <a:pt x="34850" y="42704"/>
                    <a:pt x="30467" y="47246"/>
                  </a:cubicBezTo>
                  <a:cubicBezTo>
                    <a:pt x="26084" y="51763"/>
                    <a:pt x="19902" y="58085"/>
                    <a:pt x="11921" y="66236"/>
                  </a:cubicBezTo>
                  <a:close/>
                </a:path>
              </a:pathLst>
            </a:custGeom>
            <a:solidFill>
              <a:srgbClr val="000000"/>
            </a:solidFill>
            <a:ln w="1210" cap="flat">
              <a:noFill/>
              <a:prstDash val="solid"/>
              <a:miter/>
            </a:ln>
          </p:spPr>
          <p:txBody>
            <a:bodyPr rtlCol="0" anchor="ctr"/>
            <a:lstStyle/>
            <a:p>
              <a:endParaRPr lang="en-DE"/>
            </a:p>
          </p:txBody>
        </p:sp>
        <p:sp>
          <p:nvSpPr>
            <p:cNvPr id="426" name="Freeform 425">
              <a:extLst>
                <a:ext uri="{FF2B5EF4-FFF2-40B4-BE49-F238E27FC236}">
                  <a16:creationId xmlns:a16="http://schemas.microsoft.com/office/drawing/2014/main" id="{54042427-06FF-9E4B-63D6-AB084B6E256A}"/>
                </a:ext>
              </a:extLst>
            </p:cNvPr>
            <p:cNvSpPr/>
            <p:nvPr/>
          </p:nvSpPr>
          <p:spPr>
            <a:xfrm>
              <a:off x="4048306" y="3971020"/>
              <a:ext cx="10351" cy="12462"/>
            </a:xfrm>
            <a:custGeom>
              <a:avLst/>
              <a:gdLst>
                <a:gd name="connsiteX0" fmla="*/ 0 w 10351"/>
                <a:gd name="connsiteY0" fmla="*/ 0 h 12462"/>
                <a:gd name="connsiteX1" fmla="*/ 10351 w 10351"/>
                <a:gd name="connsiteY1" fmla="*/ 0 h 12462"/>
                <a:gd name="connsiteX2" fmla="*/ 10351 w 10351"/>
                <a:gd name="connsiteY2" fmla="*/ 12462 h 12462"/>
                <a:gd name="connsiteX3" fmla="*/ 0 w 10351"/>
                <a:gd name="connsiteY3" fmla="*/ 12462 h 12462"/>
                <a:gd name="connsiteX4" fmla="*/ 0 w 10351"/>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2">
                  <a:moveTo>
                    <a:pt x="0" y="0"/>
                  </a:moveTo>
                  <a:lnTo>
                    <a:pt x="10351" y="0"/>
                  </a:lnTo>
                  <a:lnTo>
                    <a:pt x="10351"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27" name="Freeform 426">
              <a:extLst>
                <a:ext uri="{FF2B5EF4-FFF2-40B4-BE49-F238E27FC236}">
                  <a16:creationId xmlns:a16="http://schemas.microsoft.com/office/drawing/2014/main" id="{39F481E0-E443-7643-22BE-D7978761FBD9}"/>
                </a:ext>
              </a:extLst>
            </p:cNvPr>
            <p:cNvSpPr/>
            <p:nvPr/>
          </p:nvSpPr>
          <p:spPr>
            <a:xfrm>
              <a:off x="4077742" y="3910234"/>
              <a:ext cx="47099" cy="73248"/>
            </a:xfrm>
            <a:custGeom>
              <a:avLst/>
              <a:gdLst>
                <a:gd name="connsiteX0" fmla="*/ 0 w 47099"/>
                <a:gd name="connsiteY0" fmla="*/ 0 h 73248"/>
                <a:gd name="connsiteX1" fmla="*/ 47099 w 47099"/>
                <a:gd name="connsiteY1" fmla="*/ 0 h 73248"/>
                <a:gd name="connsiteX2" fmla="*/ 47099 w 47099"/>
                <a:gd name="connsiteY2" fmla="*/ 4215 h 73248"/>
                <a:gd name="connsiteX3" fmla="*/ 20508 w 47099"/>
                <a:gd name="connsiteY3" fmla="*/ 73249 h 73248"/>
                <a:gd name="connsiteX4" fmla="*/ 10156 w 47099"/>
                <a:gd name="connsiteY4" fmla="*/ 73249 h 73248"/>
                <a:gd name="connsiteX5" fmla="*/ 35177 w 47099"/>
                <a:gd name="connsiteY5" fmla="*/ 8333 h 73248"/>
                <a:gd name="connsiteX6" fmla="*/ 0 w 47099"/>
                <a:gd name="connsiteY6" fmla="*/ 8333 h 73248"/>
                <a:gd name="connsiteX7" fmla="*/ 0 w 47099"/>
                <a:gd name="connsiteY7" fmla="*/ 0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99" h="73248">
                  <a:moveTo>
                    <a:pt x="0" y="0"/>
                  </a:moveTo>
                  <a:lnTo>
                    <a:pt x="47099" y="0"/>
                  </a:lnTo>
                  <a:lnTo>
                    <a:pt x="47099" y="4215"/>
                  </a:lnTo>
                  <a:lnTo>
                    <a:pt x="20508" y="73249"/>
                  </a:lnTo>
                  <a:lnTo>
                    <a:pt x="10156" y="73249"/>
                  </a:lnTo>
                  <a:lnTo>
                    <a:pt x="35177" y="8333"/>
                  </a:lnTo>
                  <a:lnTo>
                    <a:pt x="0" y="8333"/>
                  </a:lnTo>
                  <a:lnTo>
                    <a:pt x="0" y="0"/>
                  </a:lnTo>
                  <a:close/>
                </a:path>
              </a:pathLst>
            </a:custGeom>
            <a:solidFill>
              <a:srgbClr val="000000"/>
            </a:solidFill>
            <a:ln w="1210" cap="flat">
              <a:noFill/>
              <a:prstDash val="solid"/>
              <a:miter/>
            </a:ln>
          </p:spPr>
          <p:txBody>
            <a:bodyPr rtlCol="0" anchor="ctr"/>
            <a:lstStyle/>
            <a:p>
              <a:endParaRPr lang="en-DE"/>
            </a:p>
          </p:txBody>
        </p:sp>
        <p:sp>
          <p:nvSpPr>
            <p:cNvPr id="428" name="Freeform 427">
              <a:extLst>
                <a:ext uri="{FF2B5EF4-FFF2-40B4-BE49-F238E27FC236}">
                  <a16:creationId xmlns:a16="http://schemas.microsoft.com/office/drawing/2014/main" id="{737DF034-70B6-EB2C-7057-C70CEA8BC22C}"/>
                </a:ext>
              </a:extLst>
            </p:cNvPr>
            <p:cNvSpPr/>
            <p:nvPr/>
          </p:nvSpPr>
          <p:spPr>
            <a:xfrm>
              <a:off x="4141179" y="3910234"/>
              <a:ext cx="47392" cy="74665"/>
            </a:xfrm>
            <a:custGeom>
              <a:avLst/>
              <a:gdLst>
                <a:gd name="connsiteX0" fmla="*/ 3091 w 47392"/>
                <a:gd name="connsiteY0" fmla="*/ 0 h 74665"/>
                <a:gd name="connsiteX1" fmla="*/ 41996 w 47392"/>
                <a:gd name="connsiteY1" fmla="*/ 0 h 74665"/>
                <a:gd name="connsiteX2" fmla="*/ 41996 w 47392"/>
                <a:gd name="connsiteY2" fmla="*/ 8333 h 74665"/>
                <a:gd name="connsiteX3" fmla="*/ 12167 w 47392"/>
                <a:gd name="connsiteY3" fmla="*/ 8333 h 74665"/>
                <a:gd name="connsiteX4" fmla="*/ 12167 w 47392"/>
                <a:gd name="connsiteY4" fmla="*/ 26293 h 74665"/>
                <a:gd name="connsiteX5" fmla="*/ 16485 w 47392"/>
                <a:gd name="connsiteY5" fmla="*/ 25215 h 74665"/>
                <a:gd name="connsiteX6" fmla="*/ 20801 w 47392"/>
                <a:gd name="connsiteY6" fmla="*/ 24816 h 74665"/>
                <a:gd name="connsiteX7" fmla="*/ 40230 w 47392"/>
                <a:gd name="connsiteY7" fmla="*/ 31537 h 74665"/>
                <a:gd name="connsiteX8" fmla="*/ 47392 w 47392"/>
                <a:gd name="connsiteY8" fmla="*/ 49741 h 74665"/>
                <a:gd name="connsiteX9" fmla="*/ 40034 w 47392"/>
                <a:gd name="connsiteY9" fmla="*/ 68138 h 74665"/>
                <a:gd name="connsiteX10" fmla="*/ 19281 w 47392"/>
                <a:gd name="connsiteY10" fmla="*/ 74666 h 74665"/>
                <a:gd name="connsiteX11" fmla="*/ 9861 w 47392"/>
                <a:gd name="connsiteY11" fmla="*/ 73878 h 74665"/>
                <a:gd name="connsiteX12" fmla="*/ 0 w 47392"/>
                <a:gd name="connsiteY12" fmla="*/ 71529 h 74665"/>
                <a:gd name="connsiteX13" fmla="*/ 0 w 47392"/>
                <a:gd name="connsiteY13" fmla="*/ 61561 h 74665"/>
                <a:gd name="connsiteX14" fmla="*/ 9125 w 47392"/>
                <a:gd name="connsiteY14" fmla="*/ 65146 h 74665"/>
                <a:gd name="connsiteX15" fmla="*/ 19085 w 47392"/>
                <a:gd name="connsiteY15" fmla="*/ 66321 h 74665"/>
                <a:gd name="connsiteX16" fmla="*/ 32527 w 47392"/>
                <a:gd name="connsiteY16" fmla="*/ 61864 h 74665"/>
                <a:gd name="connsiteX17" fmla="*/ 37483 w 47392"/>
                <a:gd name="connsiteY17" fmla="*/ 49741 h 74665"/>
                <a:gd name="connsiteX18" fmla="*/ 32527 w 47392"/>
                <a:gd name="connsiteY18" fmla="*/ 37629 h 74665"/>
                <a:gd name="connsiteX19" fmla="*/ 19085 w 47392"/>
                <a:gd name="connsiteY19" fmla="*/ 33160 h 74665"/>
                <a:gd name="connsiteX20" fmla="*/ 11136 w 47392"/>
                <a:gd name="connsiteY20" fmla="*/ 34045 h 74665"/>
                <a:gd name="connsiteX21" fmla="*/ 3091 w 47392"/>
                <a:gd name="connsiteY21" fmla="*/ 36794 h 74665"/>
                <a:gd name="connsiteX22" fmla="*/ 3091 w 47392"/>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2" h="74665">
                  <a:moveTo>
                    <a:pt x="3091" y="0"/>
                  </a:moveTo>
                  <a:lnTo>
                    <a:pt x="41996" y="0"/>
                  </a:lnTo>
                  <a:lnTo>
                    <a:pt x="41996" y="8333"/>
                  </a:lnTo>
                  <a:lnTo>
                    <a:pt x="12167" y="8333"/>
                  </a:lnTo>
                  <a:lnTo>
                    <a:pt x="12167" y="26293"/>
                  </a:lnTo>
                  <a:cubicBezTo>
                    <a:pt x="13606" y="25797"/>
                    <a:pt x="15045" y="25446"/>
                    <a:pt x="16485" y="25215"/>
                  </a:cubicBezTo>
                  <a:cubicBezTo>
                    <a:pt x="17923" y="24949"/>
                    <a:pt x="19362" y="24816"/>
                    <a:pt x="20801" y="24816"/>
                  </a:cubicBezTo>
                  <a:cubicBezTo>
                    <a:pt x="28978" y="24816"/>
                    <a:pt x="35454" y="27056"/>
                    <a:pt x="40230" y="31537"/>
                  </a:cubicBezTo>
                  <a:cubicBezTo>
                    <a:pt x="45005" y="36019"/>
                    <a:pt x="47392" y="42086"/>
                    <a:pt x="47392" y="49741"/>
                  </a:cubicBezTo>
                  <a:cubicBezTo>
                    <a:pt x="47392" y="57625"/>
                    <a:pt x="44940" y="63753"/>
                    <a:pt x="40034" y="68138"/>
                  </a:cubicBezTo>
                  <a:cubicBezTo>
                    <a:pt x="35127" y="72486"/>
                    <a:pt x="28211" y="74666"/>
                    <a:pt x="19281" y="74666"/>
                  </a:cubicBezTo>
                  <a:cubicBezTo>
                    <a:pt x="16206" y="74666"/>
                    <a:pt x="13067" y="74399"/>
                    <a:pt x="9861" y="73878"/>
                  </a:cubicBezTo>
                  <a:cubicBezTo>
                    <a:pt x="6689" y="73357"/>
                    <a:pt x="3402" y="72570"/>
                    <a:pt x="0" y="71529"/>
                  </a:cubicBezTo>
                  <a:lnTo>
                    <a:pt x="0" y="61561"/>
                  </a:lnTo>
                  <a:cubicBezTo>
                    <a:pt x="2943" y="63172"/>
                    <a:pt x="5984" y="64359"/>
                    <a:pt x="9125" y="65146"/>
                  </a:cubicBezTo>
                  <a:cubicBezTo>
                    <a:pt x="12265" y="65933"/>
                    <a:pt x="15585" y="66321"/>
                    <a:pt x="19085" y="66321"/>
                  </a:cubicBezTo>
                  <a:cubicBezTo>
                    <a:pt x="24743" y="66321"/>
                    <a:pt x="29224" y="64831"/>
                    <a:pt x="32527" y="61864"/>
                  </a:cubicBezTo>
                  <a:cubicBezTo>
                    <a:pt x="35831" y="58885"/>
                    <a:pt x="37483" y="54840"/>
                    <a:pt x="37483" y="49741"/>
                  </a:cubicBezTo>
                  <a:cubicBezTo>
                    <a:pt x="37483" y="44642"/>
                    <a:pt x="35831" y="40597"/>
                    <a:pt x="32527" y="37629"/>
                  </a:cubicBezTo>
                  <a:cubicBezTo>
                    <a:pt x="29224" y="34650"/>
                    <a:pt x="24743" y="33160"/>
                    <a:pt x="19085" y="33160"/>
                  </a:cubicBezTo>
                  <a:cubicBezTo>
                    <a:pt x="16435" y="33160"/>
                    <a:pt x="13785" y="33451"/>
                    <a:pt x="11136" y="34045"/>
                  </a:cubicBezTo>
                  <a:cubicBezTo>
                    <a:pt x="8519" y="34638"/>
                    <a:pt x="5838"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429" name="Freeform 428">
              <a:extLst>
                <a:ext uri="{FF2B5EF4-FFF2-40B4-BE49-F238E27FC236}">
                  <a16:creationId xmlns:a16="http://schemas.microsoft.com/office/drawing/2014/main" id="{6912E048-F92C-FDF0-B17C-EFF10F4D5B54}"/>
                </a:ext>
              </a:extLst>
            </p:cNvPr>
            <p:cNvSpPr/>
            <p:nvPr/>
          </p:nvSpPr>
          <p:spPr>
            <a:xfrm>
              <a:off x="4519063"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94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4"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31" y="74472"/>
                    <a:pt x="3476"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94"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0" name="Freeform 429">
              <a:extLst>
                <a:ext uri="{FF2B5EF4-FFF2-40B4-BE49-F238E27FC236}">
                  <a16:creationId xmlns:a16="http://schemas.microsoft.com/office/drawing/2014/main" id="{3CD77811-C1FA-A27D-6D80-4827A0EC619E}"/>
                </a:ext>
              </a:extLst>
            </p:cNvPr>
            <p:cNvSpPr/>
            <p:nvPr/>
          </p:nvSpPr>
          <p:spPr>
            <a:xfrm>
              <a:off x="4586087"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1" name="Freeform 430">
              <a:extLst>
                <a:ext uri="{FF2B5EF4-FFF2-40B4-BE49-F238E27FC236}">
                  <a16:creationId xmlns:a16="http://schemas.microsoft.com/office/drawing/2014/main" id="{D0FD765B-32BF-7A7A-35AA-E3C5A947CBF2}"/>
                </a:ext>
              </a:extLst>
            </p:cNvPr>
            <p:cNvSpPr/>
            <p:nvPr/>
          </p:nvSpPr>
          <p:spPr>
            <a:xfrm>
              <a:off x="4613906" y="3908902"/>
              <a:ext cx="50624" cy="75997"/>
            </a:xfrm>
            <a:custGeom>
              <a:avLst/>
              <a:gdLst>
                <a:gd name="connsiteX0" fmla="*/ 25312 w 50624"/>
                <a:gd name="connsiteY0" fmla="*/ 7848 h 75997"/>
                <a:gd name="connsiteX1" fmla="*/ 13783 w 50624"/>
                <a:gd name="connsiteY1" fmla="*/ 15405 h 75997"/>
                <a:gd name="connsiteX2" fmla="*/ 9955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097 w 50624"/>
                <a:gd name="connsiteY10" fmla="*/ 9762 h 75997"/>
                <a:gd name="connsiteX11" fmla="*/ 50625 w 50624"/>
                <a:gd name="connsiteY11" fmla="*/ 38029 h 75997"/>
                <a:gd name="connsiteX12" fmla="*/ 44097 w 50624"/>
                <a:gd name="connsiteY12" fmla="*/ 66285 h 75997"/>
                <a:gd name="connsiteX13" fmla="*/ 25312 w 50624"/>
                <a:gd name="connsiteY13" fmla="*/ 75998 h 75997"/>
                <a:gd name="connsiteX14" fmla="*/ 6467 w 50624"/>
                <a:gd name="connsiteY14" fmla="*/ 66285 h 75997"/>
                <a:gd name="connsiteX15" fmla="*/ 0 w 50624"/>
                <a:gd name="connsiteY15" fmla="*/ 38029 h 75997"/>
                <a:gd name="connsiteX16" fmla="*/ 6467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5" y="27953"/>
                    <a:pt x="9955" y="38029"/>
                  </a:cubicBezTo>
                  <a:cubicBezTo>
                    <a:pt x="9955" y="48069"/>
                    <a:pt x="11227" y="55602"/>
                    <a:pt x="13783" y="60641"/>
                  </a:cubicBezTo>
                  <a:cubicBezTo>
                    <a:pt x="16362" y="65643"/>
                    <a:pt x="20214" y="68150"/>
                    <a:pt x="25312" y="68150"/>
                  </a:cubicBezTo>
                  <a:cubicBezTo>
                    <a:pt x="30447" y="68150"/>
                    <a:pt x="34287" y="65643"/>
                    <a:pt x="36842" y="60641"/>
                  </a:cubicBezTo>
                  <a:cubicBezTo>
                    <a:pt x="39422" y="55602"/>
                    <a:pt x="40718" y="48069"/>
                    <a:pt x="40718" y="38029"/>
                  </a:cubicBezTo>
                  <a:cubicBezTo>
                    <a:pt x="40718" y="27953"/>
                    <a:pt x="39422" y="20407"/>
                    <a:pt x="36842" y="15405"/>
                  </a:cubicBezTo>
                  <a:cubicBezTo>
                    <a:pt x="34287" y="10367"/>
                    <a:pt x="30447" y="7848"/>
                    <a:pt x="25312" y="7848"/>
                  </a:cubicBezTo>
                  <a:moveTo>
                    <a:pt x="25312" y="0"/>
                  </a:moveTo>
                  <a:cubicBezTo>
                    <a:pt x="33524" y="0"/>
                    <a:pt x="39785" y="3258"/>
                    <a:pt x="44097" y="9762"/>
                  </a:cubicBezTo>
                  <a:cubicBezTo>
                    <a:pt x="48445" y="16241"/>
                    <a:pt x="50625" y="25664"/>
                    <a:pt x="50625" y="38029"/>
                  </a:cubicBezTo>
                  <a:cubicBezTo>
                    <a:pt x="50625" y="50358"/>
                    <a:pt x="48445" y="59781"/>
                    <a:pt x="44097" y="66285"/>
                  </a:cubicBezTo>
                  <a:cubicBezTo>
                    <a:pt x="39785" y="72764"/>
                    <a:pt x="33524" y="75998"/>
                    <a:pt x="25312" y="75998"/>
                  </a:cubicBezTo>
                  <a:cubicBezTo>
                    <a:pt x="17101" y="75998"/>
                    <a:pt x="10815" y="72764"/>
                    <a:pt x="6467" y="66285"/>
                  </a:cubicBezTo>
                  <a:cubicBezTo>
                    <a:pt x="2156" y="59781"/>
                    <a:pt x="0" y="50358"/>
                    <a:pt x="0" y="38029"/>
                  </a:cubicBezTo>
                  <a:cubicBezTo>
                    <a:pt x="0" y="25664"/>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2" name="Freeform 431">
              <a:extLst>
                <a:ext uri="{FF2B5EF4-FFF2-40B4-BE49-F238E27FC236}">
                  <a16:creationId xmlns:a16="http://schemas.microsoft.com/office/drawing/2014/main" id="{7F925BEC-ED54-0F6A-9478-515481832295}"/>
                </a:ext>
              </a:extLst>
            </p:cNvPr>
            <p:cNvSpPr/>
            <p:nvPr/>
          </p:nvSpPr>
          <p:spPr>
            <a:xfrm>
              <a:off x="4677829" y="3908902"/>
              <a:ext cx="50624" cy="75997"/>
            </a:xfrm>
            <a:custGeom>
              <a:avLst/>
              <a:gdLst>
                <a:gd name="connsiteX0" fmla="*/ 25312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2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2 w 50624"/>
                <a:gd name="connsiteY8" fmla="*/ 7848 h 75997"/>
                <a:gd name="connsiteX9" fmla="*/ 25312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2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2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2"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2"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2" y="7848"/>
                  </a:cubicBezTo>
                  <a:moveTo>
                    <a:pt x="25312"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2" y="75998"/>
                  </a:cubicBezTo>
                  <a:cubicBezTo>
                    <a:pt x="17101" y="75998"/>
                    <a:pt x="10827" y="72764"/>
                    <a:pt x="6480" y="66285"/>
                  </a:cubicBezTo>
                  <a:cubicBezTo>
                    <a:pt x="2156" y="59781"/>
                    <a:pt x="0" y="50358"/>
                    <a:pt x="0" y="38029"/>
                  </a:cubicBezTo>
                  <a:cubicBezTo>
                    <a:pt x="0" y="25664"/>
                    <a:pt x="2156" y="16241"/>
                    <a:pt x="6480"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433" name="Freeform 432">
              <a:extLst>
                <a:ext uri="{FF2B5EF4-FFF2-40B4-BE49-F238E27FC236}">
                  <a16:creationId xmlns:a16="http://schemas.microsoft.com/office/drawing/2014/main" id="{BABCD4B3-8C5A-1758-3D3E-C7A99F4B8A71}"/>
                </a:ext>
              </a:extLst>
            </p:cNvPr>
            <p:cNvSpPr/>
            <p:nvPr/>
          </p:nvSpPr>
          <p:spPr>
            <a:xfrm>
              <a:off x="5059102"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52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51 w 48226"/>
                <a:gd name="connsiteY10" fmla="*/ 63983 h 75997"/>
                <a:gd name="connsiteX11" fmla="*/ 38356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31 w 48226"/>
                <a:gd name="connsiteY26" fmla="*/ 5147 h 75997"/>
                <a:gd name="connsiteX27" fmla="*/ 46507 w 48226"/>
                <a:gd name="connsiteY27" fmla="*/ 18990 h 75997"/>
                <a:gd name="connsiteX28" fmla="*/ 43019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48" y="36091"/>
                    <a:pt x="41553" y="38199"/>
                    <a:pt x="44206" y="41408"/>
                  </a:cubicBezTo>
                  <a:cubicBezTo>
                    <a:pt x="46882" y="44618"/>
                    <a:pt x="48227" y="48566"/>
                    <a:pt x="48227" y="53277"/>
                  </a:cubicBezTo>
                  <a:cubicBezTo>
                    <a:pt x="48227" y="60508"/>
                    <a:pt x="45744" y="66103"/>
                    <a:pt x="40766" y="70063"/>
                  </a:cubicBezTo>
                  <a:cubicBezTo>
                    <a:pt x="35789" y="74024"/>
                    <a:pt x="28728" y="75998"/>
                    <a:pt x="19572" y="75998"/>
                  </a:cubicBezTo>
                  <a:cubicBezTo>
                    <a:pt x="16495" y="75998"/>
                    <a:pt x="13322" y="75683"/>
                    <a:pt x="10052" y="75065"/>
                  </a:cubicBezTo>
                  <a:cubicBezTo>
                    <a:pt x="6819" y="74472"/>
                    <a:pt x="3464" y="73576"/>
                    <a:pt x="0" y="72364"/>
                  </a:cubicBezTo>
                  <a:lnTo>
                    <a:pt x="0" y="62797"/>
                  </a:lnTo>
                  <a:cubicBezTo>
                    <a:pt x="2749" y="64407"/>
                    <a:pt x="5753" y="65618"/>
                    <a:pt x="9023" y="66430"/>
                  </a:cubicBezTo>
                  <a:cubicBezTo>
                    <a:pt x="12293" y="67241"/>
                    <a:pt x="15708" y="67653"/>
                    <a:pt x="19281" y="67653"/>
                  </a:cubicBezTo>
                  <a:cubicBezTo>
                    <a:pt x="25494" y="67653"/>
                    <a:pt x="30217" y="66430"/>
                    <a:pt x="33451" y="63983"/>
                  </a:cubicBezTo>
                  <a:cubicBezTo>
                    <a:pt x="36721" y="61525"/>
                    <a:pt x="38356" y="57964"/>
                    <a:pt x="38356" y="53277"/>
                  </a:cubicBezTo>
                  <a:cubicBezTo>
                    <a:pt x="38356"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60" y="8344"/>
                    <a:pt x="21195" y="8344"/>
                  </a:cubicBezTo>
                  <a:cubicBezTo>
                    <a:pt x="18470" y="8344"/>
                    <a:pt x="15563" y="8635"/>
                    <a:pt x="12462" y="9229"/>
                  </a:cubicBezTo>
                  <a:cubicBezTo>
                    <a:pt x="9350" y="9822"/>
                    <a:pt x="5935" y="10731"/>
                    <a:pt x="2204" y="11978"/>
                  </a:cubicBezTo>
                  <a:lnTo>
                    <a:pt x="2204" y="3137"/>
                  </a:lnTo>
                  <a:cubicBezTo>
                    <a:pt x="5971" y="2095"/>
                    <a:pt x="9483" y="1308"/>
                    <a:pt x="12753" y="787"/>
                  </a:cubicBezTo>
                  <a:cubicBezTo>
                    <a:pt x="16059" y="266"/>
                    <a:pt x="19160" y="0"/>
                    <a:pt x="22079" y="0"/>
                  </a:cubicBezTo>
                  <a:cubicBezTo>
                    <a:pt x="29600" y="0"/>
                    <a:pt x="35546" y="1720"/>
                    <a:pt x="39931" y="5147"/>
                  </a:cubicBezTo>
                  <a:cubicBezTo>
                    <a:pt x="44315" y="8550"/>
                    <a:pt x="46507" y="13165"/>
                    <a:pt x="46507" y="18990"/>
                  </a:cubicBezTo>
                  <a:cubicBezTo>
                    <a:pt x="46507" y="23048"/>
                    <a:pt x="45344" y="26475"/>
                    <a:pt x="43019"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4" name="Freeform 433">
              <a:extLst>
                <a:ext uri="{FF2B5EF4-FFF2-40B4-BE49-F238E27FC236}">
                  <a16:creationId xmlns:a16="http://schemas.microsoft.com/office/drawing/2014/main" id="{DBFE5FE0-CBDE-1212-8E4D-EB3082FE3C74}"/>
                </a:ext>
              </a:extLst>
            </p:cNvPr>
            <p:cNvSpPr/>
            <p:nvPr/>
          </p:nvSpPr>
          <p:spPr>
            <a:xfrm>
              <a:off x="5126113" y="3971020"/>
              <a:ext cx="10355" cy="12462"/>
            </a:xfrm>
            <a:custGeom>
              <a:avLst/>
              <a:gdLst>
                <a:gd name="connsiteX0" fmla="*/ 0 w 10355"/>
                <a:gd name="connsiteY0" fmla="*/ 0 h 12462"/>
                <a:gd name="connsiteX1" fmla="*/ 10355 w 10355"/>
                <a:gd name="connsiteY1" fmla="*/ 0 h 12462"/>
                <a:gd name="connsiteX2" fmla="*/ 10355 w 10355"/>
                <a:gd name="connsiteY2" fmla="*/ 12462 h 12462"/>
                <a:gd name="connsiteX3" fmla="*/ 0 w 10355"/>
                <a:gd name="connsiteY3" fmla="*/ 12462 h 12462"/>
                <a:gd name="connsiteX4" fmla="*/ 0 w 10355"/>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5" h="12462">
                  <a:moveTo>
                    <a:pt x="0" y="0"/>
                  </a:moveTo>
                  <a:lnTo>
                    <a:pt x="10355" y="0"/>
                  </a:lnTo>
                  <a:lnTo>
                    <a:pt x="10355"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5" name="Freeform 434">
              <a:extLst>
                <a:ext uri="{FF2B5EF4-FFF2-40B4-BE49-F238E27FC236}">
                  <a16:creationId xmlns:a16="http://schemas.microsoft.com/office/drawing/2014/main" id="{341FAC5A-14F8-5CB4-2414-B2E66B76D6B6}"/>
                </a:ext>
              </a:extLst>
            </p:cNvPr>
            <p:cNvSpPr/>
            <p:nvPr/>
          </p:nvSpPr>
          <p:spPr>
            <a:xfrm>
              <a:off x="5154671" y="3908902"/>
              <a:ext cx="46506" cy="74580"/>
            </a:xfrm>
            <a:custGeom>
              <a:avLst/>
              <a:gdLst>
                <a:gd name="connsiteX0" fmla="*/ 11917 w 46506"/>
                <a:gd name="connsiteY0" fmla="*/ 66236 h 74580"/>
                <a:gd name="connsiteX1" fmla="*/ 46507 w 46506"/>
                <a:gd name="connsiteY1" fmla="*/ 66236 h 74580"/>
                <a:gd name="connsiteX2" fmla="*/ 46507 w 46506"/>
                <a:gd name="connsiteY2" fmla="*/ 74581 h 74580"/>
                <a:gd name="connsiteX3" fmla="*/ 0 w 46506"/>
                <a:gd name="connsiteY3" fmla="*/ 74581 h 74580"/>
                <a:gd name="connsiteX4" fmla="*/ 0 w 46506"/>
                <a:gd name="connsiteY4" fmla="*/ 66236 h 74580"/>
                <a:gd name="connsiteX5" fmla="*/ 15357 w 46506"/>
                <a:gd name="connsiteY5" fmla="*/ 50588 h 74580"/>
                <a:gd name="connsiteX6" fmla="*/ 27626 w 46506"/>
                <a:gd name="connsiteY6" fmla="*/ 37872 h 74580"/>
                <a:gd name="connsiteX7" fmla="*/ 34238 w 46506"/>
                <a:gd name="connsiteY7" fmla="*/ 28849 h 74580"/>
                <a:gd name="connsiteX8" fmla="*/ 36152 w 46506"/>
                <a:gd name="connsiteY8" fmla="*/ 21534 h 74580"/>
                <a:gd name="connsiteX9" fmla="*/ 32034 w 46506"/>
                <a:gd name="connsiteY9" fmla="*/ 12026 h 74580"/>
                <a:gd name="connsiteX10" fmla="*/ 21388 w 46506"/>
                <a:gd name="connsiteY10" fmla="*/ 8344 h 74580"/>
                <a:gd name="connsiteX11" fmla="*/ 11530 w 46506"/>
                <a:gd name="connsiteY11" fmla="*/ 9955 h 74580"/>
                <a:gd name="connsiteX12" fmla="*/ 484 w 46506"/>
                <a:gd name="connsiteY12" fmla="*/ 14872 h 74580"/>
                <a:gd name="connsiteX13" fmla="*/ 484 w 46506"/>
                <a:gd name="connsiteY13" fmla="*/ 4856 h 74580"/>
                <a:gd name="connsiteX14" fmla="*/ 11675 w 46506"/>
                <a:gd name="connsiteY14" fmla="*/ 1223 h 74580"/>
                <a:gd name="connsiteX15" fmla="*/ 21195 w 46506"/>
                <a:gd name="connsiteY15" fmla="*/ 0 h 74580"/>
                <a:gd name="connsiteX16" fmla="*/ 39349 w 46506"/>
                <a:gd name="connsiteY16" fmla="*/ 5692 h 74580"/>
                <a:gd name="connsiteX17" fmla="*/ 46119 w 46506"/>
                <a:gd name="connsiteY17" fmla="*/ 20904 h 74580"/>
                <a:gd name="connsiteX18" fmla="*/ 44400 w 46506"/>
                <a:gd name="connsiteY18" fmla="*/ 29491 h 74580"/>
                <a:gd name="connsiteX19" fmla="*/ 38271 w 46506"/>
                <a:gd name="connsiteY19" fmla="*/ 39010 h 74580"/>
                <a:gd name="connsiteX20" fmla="*/ 30460 w 46506"/>
                <a:gd name="connsiteY20" fmla="*/ 47246 h 74580"/>
                <a:gd name="connsiteX21" fmla="*/ 11917 w 46506"/>
                <a:gd name="connsiteY21" fmla="*/ 66236 h 7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80">
                  <a:moveTo>
                    <a:pt x="11917" y="66236"/>
                  </a:moveTo>
                  <a:lnTo>
                    <a:pt x="46507" y="66236"/>
                  </a:lnTo>
                  <a:lnTo>
                    <a:pt x="46507" y="74581"/>
                  </a:lnTo>
                  <a:lnTo>
                    <a:pt x="0" y="74581"/>
                  </a:lnTo>
                  <a:lnTo>
                    <a:pt x="0" y="66236"/>
                  </a:lnTo>
                  <a:cubicBezTo>
                    <a:pt x="3767" y="62348"/>
                    <a:pt x="8877" y="57128"/>
                    <a:pt x="15357" y="50588"/>
                  </a:cubicBezTo>
                  <a:cubicBezTo>
                    <a:pt x="21861" y="44012"/>
                    <a:pt x="25954" y="39773"/>
                    <a:pt x="27626" y="37872"/>
                  </a:cubicBezTo>
                  <a:cubicBezTo>
                    <a:pt x="30787" y="34311"/>
                    <a:pt x="32991" y="31307"/>
                    <a:pt x="34238" y="28849"/>
                  </a:cubicBezTo>
                  <a:cubicBezTo>
                    <a:pt x="35510" y="26366"/>
                    <a:pt x="36152" y="23920"/>
                    <a:pt x="36152" y="21534"/>
                  </a:cubicBezTo>
                  <a:cubicBezTo>
                    <a:pt x="36152" y="17646"/>
                    <a:pt x="34783" y="14473"/>
                    <a:pt x="32034" y="12026"/>
                  </a:cubicBezTo>
                  <a:cubicBezTo>
                    <a:pt x="29321" y="9568"/>
                    <a:pt x="25773" y="8344"/>
                    <a:pt x="21388" y="8344"/>
                  </a:cubicBezTo>
                  <a:cubicBezTo>
                    <a:pt x="18276" y="8344"/>
                    <a:pt x="14994" y="8877"/>
                    <a:pt x="11530" y="9955"/>
                  </a:cubicBezTo>
                  <a:cubicBezTo>
                    <a:pt x="8090" y="11033"/>
                    <a:pt x="4408" y="12680"/>
                    <a:pt x="484" y="14872"/>
                  </a:cubicBezTo>
                  <a:lnTo>
                    <a:pt x="484" y="4856"/>
                  </a:lnTo>
                  <a:cubicBezTo>
                    <a:pt x="4481" y="3258"/>
                    <a:pt x="8211" y="2047"/>
                    <a:pt x="11675" y="1223"/>
                  </a:cubicBezTo>
                  <a:cubicBezTo>
                    <a:pt x="15139" y="412"/>
                    <a:pt x="18312" y="0"/>
                    <a:pt x="21195" y="0"/>
                  </a:cubicBezTo>
                  <a:cubicBezTo>
                    <a:pt x="28788" y="0"/>
                    <a:pt x="34832" y="1901"/>
                    <a:pt x="39349" y="5692"/>
                  </a:cubicBezTo>
                  <a:cubicBezTo>
                    <a:pt x="43867" y="9483"/>
                    <a:pt x="46119" y="14558"/>
                    <a:pt x="46119" y="20904"/>
                  </a:cubicBezTo>
                  <a:cubicBezTo>
                    <a:pt x="46119" y="23920"/>
                    <a:pt x="45550" y="26778"/>
                    <a:pt x="44400" y="29491"/>
                  </a:cubicBezTo>
                  <a:cubicBezTo>
                    <a:pt x="43285" y="32167"/>
                    <a:pt x="41239" y="35340"/>
                    <a:pt x="38271" y="39010"/>
                  </a:cubicBezTo>
                  <a:cubicBezTo>
                    <a:pt x="37448" y="39955"/>
                    <a:pt x="34844" y="42704"/>
                    <a:pt x="30460" y="47246"/>
                  </a:cubicBezTo>
                  <a:cubicBezTo>
                    <a:pt x="26087" y="51763"/>
                    <a:pt x="19899" y="58085"/>
                    <a:pt x="11917" y="66236"/>
                  </a:cubicBezTo>
                  <a:close/>
                </a:path>
              </a:pathLst>
            </a:custGeom>
            <a:solidFill>
              <a:srgbClr val="000000"/>
            </a:solidFill>
            <a:ln w="1210" cap="flat">
              <a:noFill/>
              <a:prstDash val="solid"/>
              <a:miter/>
            </a:ln>
          </p:spPr>
          <p:txBody>
            <a:bodyPr rtlCol="0" anchor="ctr"/>
            <a:lstStyle/>
            <a:p>
              <a:endParaRPr lang="en-DE"/>
            </a:p>
          </p:txBody>
        </p:sp>
        <p:sp>
          <p:nvSpPr>
            <p:cNvPr id="436" name="Freeform 435">
              <a:extLst>
                <a:ext uri="{FF2B5EF4-FFF2-40B4-BE49-F238E27FC236}">
                  <a16:creationId xmlns:a16="http://schemas.microsoft.com/office/drawing/2014/main" id="{46DA05AF-9813-28CC-C489-40328A567093}"/>
                </a:ext>
              </a:extLst>
            </p:cNvPr>
            <p:cNvSpPr/>
            <p:nvPr/>
          </p:nvSpPr>
          <p:spPr>
            <a:xfrm>
              <a:off x="5218994" y="3910234"/>
              <a:ext cx="47391" cy="74665"/>
            </a:xfrm>
            <a:custGeom>
              <a:avLst/>
              <a:gdLst>
                <a:gd name="connsiteX0" fmla="*/ 3088 w 47391"/>
                <a:gd name="connsiteY0" fmla="*/ 0 h 74665"/>
                <a:gd name="connsiteX1" fmla="*/ 41989 w 47391"/>
                <a:gd name="connsiteY1" fmla="*/ 0 h 74665"/>
                <a:gd name="connsiteX2" fmla="*/ 41989 w 47391"/>
                <a:gd name="connsiteY2" fmla="*/ 8333 h 74665"/>
                <a:gd name="connsiteX3" fmla="*/ 12160 w 47391"/>
                <a:gd name="connsiteY3" fmla="*/ 8333 h 74665"/>
                <a:gd name="connsiteX4" fmla="*/ 12160 w 47391"/>
                <a:gd name="connsiteY4" fmla="*/ 26293 h 74665"/>
                <a:gd name="connsiteX5" fmla="*/ 16483 w 47391"/>
                <a:gd name="connsiteY5" fmla="*/ 25215 h 74665"/>
                <a:gd name="connsiteX6" fmla="*/ 20795 w 47391"/>
                <a:gd name="connsiteY6" fmla="*/ 24816 h 74665"/>
                <a:gd name="connsiteX7" fmla="*/ 40221 w 47391"/>
                <a:gd name="connsiteY7" fmla="*/ 31537 h 74665"/>
                <a:gd name="connsiteX8" fmla="*/ 47391 w 47391"/>
                <a:gd name="connsiteY8" fmla="*/ 49741 h 74665"/>
                <a:gd name="connsiteX9" fmla="*/ 40027 w 47391"/>
                <a:gd name="connsiteY9" fmla="*/ 68138 h 74665"/>
                <a:gd name="connsiteX10" fmla="*/ 19281 w 47391"/>
                <a:gd name="connsiteY10" fmla="*/ 74666 h 74665"/>
                <a:gd name="connsiteX11" fmla="*/ 9859 w 47391"/>
                <a:gd name="connsiteY11" fmla="*/ 73878 h 74665"/>
                <a:gd name="connsiteX12" fmla="*/ 0 w 47391"/>
                <a:gd name="connsiteY12" fmla="*/ 71529 h 74665"/>
                <a:gd name="connsiteX13" fmla="*/ 0 w 47391"/>
                <a:gd name="connsiteY13" fmla="*/ 61561 h 74665"/>
                <a:gd name="connsiteX14" fmla="*/ 9120 w 47391"/>
                <a:gd name="connsiteY14" fmla="*/ 65146 h 74665"/>
                <a:gd name="connsiteX15" fmla="*/ 19075 w 47391"/>
                <a:gd name="connsiteY15" fmla="*/ 66321 h 74665"/>
                <a:gd name="connsiteX16" fmla="*/ 32519 w 47391"/>
                <a:gd name="connsiteY16" fmla="*/ 61864 h 74665"/>
                <a:gd name="connsiteX17" fmla="*/ 37472 w 47391"/>
                <a:gd name="connsiteY17" fmla="*/ 49741 h 74665"/>
                <a:gd name="connsiteX18" fmla="*/ 32519 w 47391"/>
                <a:gd name="connsiteY18" fmla="*/ 37629 h 74665"/>
                <a:gd name="connsiteX19" fmla="*/ 19075 w 47391"/>
                <a:gd name="connsiteY19" fmla="*/ 33160 h 74665"/>
                <a:gd name="connsiteX20" fmla="*/ 11130 w 47391"/>
                <a:gd name="connsiteY20" fmla="*/ 34045 h 74665"/>
                <a:gd name="connsiteX21" fmla="*/ 3088 w 47391"/>
                <a:gd name="connsiteY21" fmla="*/ 36794 h 74665"/>
                <a:gd name="connsiteX22" fmla="*/ 3088 w 47391"/>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1" h="74665">
                  <a:moveTo>
                    <a:pt x="3088" y="0"/>
                  </a:moveTo>
                  <a:lnTo>
                    <a:pt x="41989" y="0"/>
                  </a:lnTo>
                  <a:lnTo>
                    <a:pt x="41989" y="8333"/>
                  </a:lnTo>
                  <a:lnTo>
                    <a:pt x="12160" y="8333"/>
                  </a:lnTo>
                  <a:lnTo>
                    <a:pt x="12160" y="26293"/>
                  </a:lnTo>
                  <a:cubicBezTo>
                    <a:pt x="13601" y="25797"/>
                    <a:pt x="15042" y="25446"/>
                    <a:pt x="16483" y="25215"/>
                  </a:cubicBezTo>
                  <a:cubicBezTo>
                    <a:pt x="17924" y="24949"/>
                    <a:pt x="19354" y="24816"/>
                    <a:pt x="20795" y="24816"/>
                  </a:cubicBezTo>
                  <a:cubicBezTo>
                    <a:pt x="28970" y="24816"/>
                    <a:pt x="35450" y="27056"/>
                    <a:pt x="40221" y="31537"/>
                  </a:cubicBezTo>
                  <a:cubicBezTo>
                    <a:pt x="45005" y="36019"/>
                    <a:pt x="47391" y="42086"/>
                    <a:pt x="47391" y="49741"/>
                  </a:cubicBezTo>
                  <a:cubicBezTo>
                    <a:pt x="47391" y="57625"/>
                    <a:pt x="44933" y="63753"/>
                    <a:pt x="40027" y="68138"/>
                  </a:cubicBezTo>
                  <a:cubicBezTo>
                    <a:pt x="35122" y="72486"/>
                    <a:pt x="28207" y="74666"/>
                    <a:pt x="19281" y="74666"/>
                  </a:cubicBezTo>
                  <a:cubicBezTo>
                    <a:pt x="16205" y="74666"/>
                    <a:pt x="13068" y="74399"/>
                    <a:pt x="9859" y="73878"/>
                  </a:cubicBezTo>
                  <a:cubicBezTo>
                    <a:pt x="6685" y="73357"/>
                    <a:pt x="3403" y="72570"/>
                    <a:pt x="0" y="71529"/>
                  </a:cubicBezTo>
                  <a:lnTo>
                    <a:pt x="0" y="61561"/>
                  </a:lnTo>
                  <a:cubicBezTo>
                    <a:pt x="2943" y="63172"/>
                    <a:pt x="5983" y="64359"/>
                    <a:pt x="9120" y="65146"/>
                  </a:cubicBezTo>
                  <a:cubicBezTo>
                    <a:pt x="12257" y="65933"/>
                    <a:pt x="15575" y="66321"/>
                    <a:pt x="19075" y="66321"/>
                  </a:cubicBezTo>
                  <a:cubicBezTo>
                    <a:pt x="24731" y="66321"/>
                    <a:pt x="29212" y="64831"/>
                    <a:pt x="32519" y="61864"/>
                  </a:cubicBezTo>
                  <a:cubicBezTo>
                    <a:pt x="35825" y="58885"/>
                    <a:pt x="37472" y="54840"/>
                    <a:pt x="37472" y="49741"/>
                  </a:cubicBezTo>
                  <a:cubicBezTo>
                    <a:pt x="37472" y="44642"/>
                    <a:pt x="35825" y="40597"/>
                    <a:pt x="32519" y="37629"/>
                  </a:cubicBezTo>
                  <a:cubicBezTo>
                    <a:pt x="29212" y="34650"/>
                    <a:pt x="24731" y="33160"/>
                    <a:pt x="19075" y="33160"/>
                  </a:cubicBezTo>
                  <a:cubicBezTo>
                    <a:pt x="16423" y="33160"/>
                    <a:pt x="13783"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37" name="Freeform 436">
              <a:extLst>
                <a:ext uri="{FF2B5EF4-FFF2-40B4-BE49-F238E27FC236}">
                  <a16:creationId xmlns:a16="http://schemas.microsoft.com/office/drawing/2014/main" id="{2C1F1843-0FD1-6FD3-81DE-AFE3A90611C7}"/>
                </a:ext>
              </a:extLst>
            </p:cNvPr>
            <p:cNvSpPr/>
            <p:nvPr/>
          </p:nvSpPr>
          <p:spPr>
            <a:xfrm>
              <a:off x="5597021" y="3908902"/>
              <a:ext cx="48226" cy="75997"/>
            </a:xfrm>
            <a:custGeom>
              <a:avLst/>
              <a:gdLst>
                <a:gd name="connsiteX0" fmla="*/ 33112 w 48226"/>
                <a:gd name="connsiteY0" fmla="*/ 35086 h 75997"/>
                <a:gd name="connsiteX1" fmla="*/ 44206 w 48226"/>
                <a:gd name="connsiteY1" fmla="*/ 41408 h 75997"/>
                <a:gd name="connsiteX2" fmla="*/ 48227 w 48226"/>
                <a:gd name="connsiteY2" fmla="*/ 53277 h 75997"/>
                <a:gd name="connsiteX3" fmla="*/ 40766 w 48226"/>
                <a:gd name="connsiteY3" fmla="*/ 70063 h 75997"/>
                <a:gd name="connsiteX4" fmla="*/ 19572 w 48226"/>
                <a:gd name="connsiteY4" fmla="*/ 75998 h 75997"/>
                <a:gd name="connsiteX5" fmla="*/ 10064 w 48226"/>
                <a:gd name="connsiteY5" fmla="*/ 75065 h 75997"/>
                <a:gd name="connsiteX6" fmla="*/ 0 w 48226"/>
                <a:gd name="connsiteY6" fmla="*/ 72364 h 75997"/>
                <a:gd name="connsiteX7" fmla="*/ 0 w 48226"/>
                <a:gd name="connsiteY7" fmla="*/ 62797 h 75997"/>
                <a:gd name="connsiteX8" fmla="*/ 9023 w 48226"/>
                <a:gd name="connsiteY8" fmla="*/ 66430 h 75997"/>
                <a:gd name="connsiteX9" fmla="*/ 19281 w 48226"/>
                <a:gd name="connsiteY9" fmla="*/ 67653 h 75997"/>
                <a:gd name="connsiteX10" fmla="*/ 33463 w 48226"/>
                <a:gd name="connsiteY10" fmla="*/ 63983 h 75997"/>
                <a:gd name="connsiteX11" fmla="*/ 38368 w 48226"/>
                <a:gd name="connsiteY11" fmla="*/ 53277 h 75997"/>
                <a:gd name="connsiteX12" fmla="*/ 33802 w 48226"/>
                <a:gd name="connsiteY12" fmla="*/ 43176 h 75997"/>
                <a:gd name="connsiteX13" fmla="*/ 21195 w 48226"/>
                <a:gd name="connsiteY13" fmla="*/ 39495 h 75997"/>
                <a:gd name="connsiteX14" fmla="*/ 12656 w 48226"/>
                <a:gd name="connsiteY14" fmla="*/ 39495 h 75997"/>
                <a:gd name="connsiteX15" fmla="*/ 12656 w 48226"/>
                <a:gd name="connsiteY15" fmla="*/ 31356 h 75997"/>
                <a:gd name="connsiteX16" fmla="*/ 21582 w 48226"/>
                <a:gd name="connsiteY16" fmla="*/ 31356 h 75997"/>
                <a:gd name="connsiteX17" fmla="*/ 32773 w 48226"/>
                <a:gd name="connsiteY17" fmla="*/ 28461 h 75997"/>
                <a:gd name="connsiteX18" fmla="*/ 36649 w 48226"/>
                <a:gd name="connsiteY18" fmla="*/ 20020 h 75997"/>
                <a:gd name="connsiteX19" fmla="*/ 32628 w 48226"/>
                <a:gd name="connsiteY19" fmla="*/ 11384 h 75997"/>
                <a:gd name="connsiteX20" fmla="*/ 21195 w 48226"/>
                <a:gd name="connsiteY20" fmla="*/ 8344 h 75997"/>
                <a:gd name="connsiteX21" fmla="*/ 12462 w 48226"/>
                <a:gd name="connsiteY21" fmla="*/ 9229 h 75997"/>
                <a:gd name="connsiteX22" fmla="*/ 2204 w 48226"/>
                <a:gd name="connsiteY22" fmla="*/ 11978 h 75997"/>
                <a:gd name="connsiteX23" fmla="*/ 2204 w 48226"/>
                <a:gd name="connsiteY23" fmla="*/ 3137 h 75997"/>
                <a:gd name="connsiteX24" fmla="*/ 12753 w 48226"/>
                <a:gd name="connsiteY24" fmla="*/ 787 h 75997"/>
                <a:gd name="connsiteX25" fmla="*/ 22079 w 48226"/>
                <a:gd name="connsiteY25" fmla="*/ 0 h 75997"/>
                <a:gd name="connsiteX26" fmla="*/ 39943 w 48226"/>
                <a:gd name="connsiteY26" fmla="*/ 5147 h 75997"/>
                <a:gd name="connsiteX27" fmla="*/ 46507 w 48226"/>
                <a:gd name="connsiteY27" fmla="*/ 18990 h 75997"/>
                <a:gd name="connsiteX28" fmla="*/ 43031 w 48226"/>
                <a:gd name="connsiteY28" fmla="*/ 29297 h 75997"/>
                <a:gd name="connsiteX29" fmla="*/ 33112 w 48226"/>
                <a:gd name="connsiteY29" fmla="*/ 35086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6" h="75997">
                  <a:moveTo>
                    <a:pt x="33112" y="35086"/>
                  </a:moveTo>
                  <a:cubicBezTo>
                    <a:pt x="37860" y="36091"/>
                    <a:pt x="41553" y="38199"/>
                    <a:pt x="44206" y="41408"/>
                  </a:cubicBezTo>
                  <a:cubicBezTo>
                    <a:pt x="46882" y="44618"/>
                    <a:pt x="48227" y="48566"/>
                    <a:pt x="48227" y="53277"/>
                  </a:cubicBezTo>
                  <a:cubicBezTo>
                    <a:pt x="48227" y="60508"/>
                    <a:pt x="45744" y="66103"/>
                    <a:pt x="40766" y="70063"/>
                  </a:cubicBezTo>
                  <a:cubicBezTo>
                    <a:pt x="35801" y="74024"/>
                    <a:pt x="28740" y="75998"/>
                    <a:pt x="19572" y="75998"/>
                  </a:cubicBezTo>
                  <a:cubicBezTo>
                    <a:pt x="16508" y="75998"/>
                    <a:pt x="13334" y="75683"/>
                    <a:pt x="10064" y="75065"/>
                  </a:cubicBezTo>
                  <a:cubicBezTo>
                    <a:pt x="6819" y="74472"/>
                    <a:pt x="3464" y="73576"/>
                    <a:pt x="0" y="72364"/>
                  </a:cubicBezTo>
                  <a:lnTo>
                    <a:pt x="0" y="62797"/>
                  </a:lnTo>
                  <a:cubicBezTo>
                    <a:pt x="2749" y="64407"/>
                    <a:pt x="5753" y="65618"/>
                    <a:pt x="9023" y="66430"/>
                  </a:cubicBezTo>
                  <a:cubicBezTo>
                    <a:pt x="12305" y="67241"/>
                    <a:pt x="15720" y="67653"/>
                    <a:pt x="19281" y="67653"/>
                  </a:cubicBezTo>
                  <a:cubicBezTo>
                    <a:pt x="25494" y="67653"/>
                    <a:pt x="30230" y="66430"/>
                    <a:pt x="33463" y="63983"/>
                  </a:cubicBezTo>
                  <a:cubicBezTo>
                    <a:pt x="36733" y="61525"/>
                    <a:pt x="38368" y="57964"/>
                    <a:pt x="38368" y="53277"/>
                  </a:cubicBezTo>
                  <a:cubicBezTo>
                    <a:pt x="38368" y="48966"/>
                    <a:pt x="36842" y="45599"/>
                    <a:pt x="33802" y="43176"/>
                  </a:cubicBezTo>
                  <a:cubicBezTo>
                    <a:pt x="30787" y="40718"/>
                    <a:pt x="26584" y="39495"/>
                    <a:pt x="21195" y="39495"/>
                  </a:cubicBezTo>
                  <a:lnTo>
                    <a:pt x="12656" y="39495"/>
                  </a:lnTo>
                  <a:lnTo>
                    <a:pt x="12656" y="31356"/>
                  </a:lnTo>
                  <a:lnTo>
                    <a:pt x="21582" y="31356"/>
                  </a:lnTo>
                  <a:cubicBezTo>
                    <a:pt x="26463" y="31356"/>
                    <a:pt x="30193" y="30387"/>
                    <a:pt x="32773" y="28461"/>
                  </a:cubicBezTo>
                  <a:cubicBezTo>
                    <a:pt x="35353" y="26499"/>
                    <a:pt x="36649" y="23689"/>
                    <a:pt x="36649" y="20020"/>
                  </a:cubicBezTo>
                  <a:cubicBezTo>
                    <a:pt x="36649" y="16253"/>
                    <a:pt x="35304" y="13383"/>
                    <a:pt x="32628" y="11384"/>
                  </a:cubicBezTo>
                  <a:cubicBezTo>
                    <a:pt x="29975" y="9362"/>
                    <a:pt x="26172" y="8344"/>
                    <a:pt x="21195" y="8344"/>
                  </a:cubicBezTo>
                  <a:cubicBezTo>
                    <a:pt x="18482" y="8344"/>
                    <a:pt x="15575" y="8635"/>
                    <a:pt x="12462" y="9229"/>
                  </a:cubicBezTo>
                  <a:cubicBezTo>
                    <a:pt x="9350" y="9822"/>
                    <a:pt x="5934" y="10731"/>
                    <a:pt x="2204" y="11978"/>
                  </a:cubicBezTo>
                  <a:lnTo>
                    <a:pt x="2204" y="3137"/>
                  </a:lnTo>
                  <a:cubicBezTo>
                    <a:pt x="5971" y="2095"/>
                    <a:pt x="9483" y="1308"/>
                    <a:pt x="12753" y="787"/>
                  </a:cubicBezTo>
                  <a:cubicBezTo>
                    <a:pt x="16059" y="266"/>
                    <a:pt x="19160" y="0"/>
                    <a:pt x="22079" y="0"/>
                  </a:cubicBezTo>
                  <a:cubicBezTo>
                    <a:pt x="29600" y="0"/>
                    <a:pt x="35558" y="1720"/>
                    <a:pt x="39943" y="5147"/>
                  </a:cubicBezTo>
                  <a:cubicBezTo>
                    <a:pt x="44315" y="8550"/>
                    <a:pt x="46507" y="13165"/>
                    <a:pt x="46507" y="18990"/>
                  </a:cubicBezTo>
                  <a:cubicBezTo>
                    <a:pt x="46507" y="23048"/>
                    <a:pt x="45344" y="26475"/>
                    <a:pt x="43031" y="29297"/>
                  </a:cubicBezTo>
                  <a:cubicBezTo>
                    <a:pt x="40706" y="32070"/>
                    <a:pt x="37399" y="34008"/>
                    <a:pt x="33112" y="35086"/>
                  </a:cubicBezTo>
                  <a:close/>
                </a:path>
              </a:pathLst>
            </a:custGeom>
            <a:solidFill>
              <a:srgbClr val="000000"/>
            </a:solidFill>
            <a:ln w="1210" cap="flat">
              <a:noFill/>
              <a:prstDash val="solid"/>
              <a:miter/>
            </a:ln>
          </p:spPr>
          <p:txBody>
            <a:bodyPr rtlCol="0" anchor="ctr"/>
            <a:lstStyle/>
            <a:p>
              <a:endParaRPr lang="en-DE"/>
            </a:p>
          </p:txBody>
        </p:sp>
        <p:sp>
          <p:nvSpPr>
            <p:cNvPr id="438" name="Freeform 437">
              <a:extLst>
                <a:ext uri="{FF2B5EF4-FFF2-40B4-BE49-F238E27FC236}">
                  <a16:creationId xmlns:a16="http://schemas.microsoft.com/office/drawing/2014/main" id="{F8F393E6-E2B3-0A78-32CB-4BF6C3666329}"/>
                </a:ext>
              </a:extLst>
            </p:cNvPr>
            <p:cNvSpPr/>
            <p:nvPr/>
          </p:nvSpPr>
          <p:spPr>
            <a:xfrm>
              <a:off x="5664044" y="3971020"/>
              <a:ext cx="10343" cy="12462"/>
            </a:xfrm>
            <a:custGeom>
              <a:avLst/>
              <a:gdLst>
                <a:gd name="connsiteX0" fmla="*/ 0 w 10343"/>
                <a:gd name="connsiteY0" fmla="*/ 0 h 12462"/>
                <a:gd name="connsiteX1" fmla="*/ 10343 w 10343"/>
                <a:gd name="connsiteY1" fmla="*/ 0 h 12462"/>
                <a:gd name="connsiteX2" fmla="*/ 10343 w 10343"/>
                <a:gd name="connsiteY2" fmla="*/ 12462 h 12462"/>
                <a:gd name="connsiteX3" fmla="*/ 0 w 10343"/>
                <a:gd name="connsiteY3" fmla="*/ 12462 h 12462"/>
                <a:gd name="connsiteX4" fmla="*/ 0 w 10343"/>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43" h="12462">
                  <a:moveTo>
                    <a:pt x="0" y="0"/>
                  </a:moveTo>
                  <a:lnTo>
                    <a:pt x="10343" y="0"/>
                  </a:lnTo>
                  <a:lnTo>
                    <a:pt x="1034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439" name="Freeform 438">
              <a:extLst>
                <a:ext uri="{FF2B5EF4-FFF2-40B4-BE49-F238E27FC236}">
                  <a16:creationId xmlns:a16="http://schemas.microsoft.com/office/drawing/2014/main" id="{86D0AEE8-8759-A10F-061C-2583557EE15A}"/>
                </a:ext>
              </a:extLst>
            </p:cNvPr>
            <p:cNvSpPr/>
            <p:nvPr/>
          </p:nvSpPr>
          <p:spPr>
            <a:xfrm>
              <a:off x="5692990" y="3910234"/>
              <a:ext cx="47390" cy="74665"/>
            </a:xfrm>
            <a:custGeom>
              <a:avLst/>
              <a:gdLst>
                <a:gd name="connsiteX0" fmla="*/ 3088 w 47390"/>
                <a:gd name="connsiteY0" fmla="*/ 0 h 74665"/>
                <a:gd name="connsiteX1" fmla="*/ 41989 w 47390"/>
                <a:gd name="connsiteY1" fmla="*/ 0 h 74665"/>
                <a:gd name="connsiteX2" fmla="*/ 41989 w 47390"/>
                <a:gd name="connsiteY2" fmla="*/ 8333 h 74665"/>
                <a:gd name="connsiteX3" fmla="*/ 12160 w 47390"/>
                <a:gd name="connsiteY3" fmla="*/ 8333 h 74665"/>
                <a:gd name="connsiteX4" fmla="*/ 12160 w 47390"/>
                <a:gd name="connsiteY4" fmla="*/ 26293 h 74665"/>
                <a:gd name="connsiteX5" fmla="*/ 16483 w 47390"/>
                <a:gd name="connsiteY5" fmla="*/ 25215 h 74665"/>
                <a:gd name="connsiteX6" fmla="*/ 20795 w 47390"/>
                <a:gd name="connsiteY6" fmla="*/ 24816 h 74665"/>
                <a:gd name="connsiteX7" fmla="*/ 40221 w 47390"/>
                <a:gd name="connsiteY7" fmla="*/ 31537 h 74665"/>
                <a:gd name="connsiteX8" fmla="*/ 47391 w 47390"/>
                <a:gd name="connsiteY8" fmla="*/ 49741 h 74665"/>
                <a:gd name="connsiteX9" fmla="*/ 40028 w 47390"/>
                <a:gd name="connsiteY9" fmla="*/ 68138 h 74665"/>
                <a:gd name="connsiteX10" fmla="*/ 19281 w 47390"/>
                <a:gd name="connsiteY10" fmla="*/ 74666 h 74665"/>
                <a:gd name="connsiteX11" fmla="*/ 9858 w 47390"/>
                <a:gd name="connsiteY11" fmla="*/ 73878 h 74665"/>
                <a:gd name="connsiteX12" fmla="*/ 0 w 47390"/>
                <a:gd name="connsiteY12" fmla="*/ 71529 h 74665"/>
                <a:gd name="connsiteX13" fmla="*/ 0 w 47390"/>
                <a:gd name="connsiteY13" fmla="*/ 61561 h 74665"/>
                <a:gd name="connsiteX14" fmla="*/ 9120 w 47390"/>
                <a:gd name="connsiteY14" fmla="*/ 65146 h 74665"/>
                <a:gd name="connsiteX15" fmla="*/ 19075 w 47390"/>
                <a:gd name="connsiteY15" fmla="*/ 66321 h 74665"/>
                <a:gd name="connsiteX16" fmla="*/ 32518 w 47390"/>
                <a:gd name="connsiteY16" fmla="*/ 61864 h 74665"/>
                <a:gd name="connsiteX17" fmla="*/ 37484 w 47390"/>
                <a:gd name="connsiteY17" fmla="*/ 49741 h 74665"/>
                <a:gd name="connsiteX18" fmla="*/ 32518 w 47390"/>
                <a:gd name="connsiteY18" fmla="*/ 37629 h 74665"/>
                <a:gd name="connsiteX19" fmla="*/ 19075 w 47390"/>
                <a:gd name="connsiteY19" fmla="*/ 33160 h 74665"/>
                <a:gd name="connsiteX20" fmla="*/ 11130 w 47390"/>
                <a:gd name="connsiteY20" fmla="*/ 34045 h 74665"/>
                <a:gd name="connsiteX21" fmla="*/ 3088 w 47390"/>
                <a:gd name="connsiteY21" fmla="*/ 36794 h 74665"/>
                <a:gd name="connsiteX22" fmla="*/ 3088 w 47390"/>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0" h="74665">
                  <a:moveTo>
                    <a:pt x="3088" y="0"/>
                  </a:moveTo>
                  <a:lnTo>
                    <a:pt x="41989" y="0"/>
                  </a:lnTo>
                  <a:lnTo>
                    <a:pt x="41989" y="8333"/>
                  </a:lnTo>
                  <a:lnTo>
                    <a:pt x="12160" y="8333"/>
                  </a:lnTo>
                  <a:lnTo>
                    <a:pt x="12160" y="26293"/>
                  </a:lnTo>
                  <a:cubicBezTo>
                    <a:pt x="13601" y="25797"/>
                    <a:pt x="15042" y="25446"/>
                    <a:pt x="16483" y="25215"/>
                  </a:cubicBezTo>
                  <a:cubicBezTo>
                    <a:pt x="17925" y="24949"/>
                    <a:pt x="19354" y="24816"/>
                    <a:pt x="20795" y="24816"/>
                  </a:cubicBezTo>
                  <a:cubicBezTo>
                    <a:pt x="28970" y="24816"/>
                    <a:pt x="35450" y="27056"/>
                    <a:pt x="40221" y="31537"/>
                  </a:cubicBezTo>
                  <a:cubicBezTo>
                    <a:pt x="45005" y="36019"/>
                    <a:pt x="47391" y="42086"/>
                    <a:pt x="47391" y="49741"/>
                  </a:cubicBezTo>
                  <a:cubicBezTo>
                    <a:pt x="47391" y="57625"/>
                    <a:pt x="44932" y="63753"/>
                    <a:pt x="40028" y="68138"/>
                  </a:cubicBezTo>
                  <a:cubicBezTo>
                    <a:pt x="35122" y="72486"/>
                    <a:pt x="28207" y="74666"/>
                    <a:pt x="19281" y="74666"/>
                  </a:cubicBezTo>
                  <a:cubicBezTo>
                    <a:pt x="16205" y="74666"/>
                    <a:pt x="13068" y="74399"/>
                    <a:pt x="9858" y="73878"/>
                  </a:cubicBezTo>
                  <a:cubicBezTo>
                    <a:pt x="6685" y="73357"/>
                    <a:pt x="3403" y="72570"/>
                    <a:pt x="0" y="71529"/>
                  </a:cubicBezTo>
                  <a:lnTo>
                    <a:pt x="0" y="61561"/>
                  </a:lnTo>
                  <a:cubicBezTo>
                    <a:pt x="2943" y="63172"/>
                    <a:pt x="5983" y="64359"/>
                    <a:pt x="9120" y="65146"/>
                  </a:cubicBezTo>
                  <a:cubicBezTo>
                    <a:pt x="12256" y="65933"/>
                    <a:pt x="15575" y="66321"/>
                    <a:pt x="19075" y="66321"/>
                  </a:cubicBezTo>
                  <a:cubicBezTo>
                    <a:pt x="24731" y="66321"/>
                    <a:pt x="29212" y="64831"/>
                    <a:pt x="32518" y="61864"/>
                  </a:cubicBezTo>
                  <a:cubicBezTo>
                    <a:pt x="35825" y="58885"/>
                    <a:pt x="37484" y="54840"/>
                    <a:pt x="37484" y="49741"/>
                  </a:cubicBezTo>
                  <a:cubicBezTo>
                    <a:pt x="37484" y="44642"/>
                    <a:pt x="35825" y="40597"/>
                    <a:pt x="32518" y="37629"/>
                  </a:cubicBezTo>
                  <a:cubicBezTo>
                    <a:pt x="29212" y="34650"/>
                    <a:pt x="24731" y="33160"/>
                    <a:pt x="19075" y="33160"/>
                  </a:cubicBezTo>
                  <a:cubicBezTo>
                    <a:pt x="16423" y="33160"/>
                    <a:pt x="13782" y="33451"/>
                    <a:pt x="11130" y="34045"/>
                  </a:cubicBezTo>
                  <a:cubicBezTo>
                    <a:pt x="8514" y="34638"/>
                    <a:pt x="5838" y="35546"/>
                    <a:pt x="3088" y="36794"/>
                  </a:cubicBezTo>
                  <a:lnTo>
                    <a:pt x="3088" y="0"/>
                  </a:lnTo>
                  <a:close/>
                </a:path>
              </a:pathLst>
            </a:custGeom>
            <a:solidFill>
              <a:srgbClr val="000000"/>
            </a:solidFill>
            <a:ln w="1210" cap="flat">
              <a:noFill/>
              <a:prstDash val="solid"/>
              <a:miter/>
            </a:ln>
          </p:spPr>
          <p:txBody>
            <a:bodyPr rtlCol="0" anchor="ctr"/>
            <a:lstStyle/>
            <a:p>
              <a:endParaRPr lang="en-DE"/>
            </a:p>
          </p:txBody>
        </p:sp>
        <p:sp>
          <p:nvSpPr>
            <p:cNvPr id="440" name="Freeform 439">
              <a:extLst>
                <a:ext uri="{FF2B5EF4-FFF2-40B4-BE49-F238E27FC236}">
                  <a16:creationId xmlns:a16="http://schemas.microsoft.com/office/drawing/2014/main" id="{311A6725-7E7B-8F5C-BD1E-D65CE1578EB7}"/>
                </a:ext>
              </a:extLst>
            </p:cNvPr>
            <p:cNvSpPr/>
            <p:nvPr/>
          </p:nvSpPr>
          <p:spPr>
            <a:xfrm>
              <a:off x="5755786" y="3908902"/>
              <a:ext cx="50624" cy="75997"/>
            </a:xfrm>
            <a:custGeom>
              <a:avLst/>
              <a:gdLst>
                <a:gd name="connsiteX0" fmla="*/ 25313 w 50624"/>
                <a:gd name="connsiteY0" fmla="*/ 7848 h 75997"/>
                <a:gd name="connsiteX1" fmla="*/ 13783 w 50624"/>
                <a:gd name="connsiteY1" fmla="*/ 15405 h 75997"/>
                <a:gd name="connsiteX2" fmla="*/ 9956 w 50624"/>
                <a:gd name="connsiteY2" fmla="*/ 38029 h 75997"/>
                <a:gd name="connsiteX3" fmla="*/ 13783 w 50624"/>
                <a:gd name="connsiteY3" fmla="*/ 60641 h 75997"/>
                <a:gd name="connsiteX4" fmla="*/ 25313 w 50624"/>
                <a:gd name="connsiteY4" fmla="*/ 68150 h 75997"/>
                <a:gd name="connsiteX5" fmla="*/ 36842 w 50624"/>
                <a:gd name="connsiteY5" fmla="*/ 60641 h 75997"/>
                <a:gd name="connsiteX6" fmla="*/ 40718 w 50624"/>
                <a:gd name="connsiteY6" fmla="*/ 38029 h 75997"/>
                <a:gd name="connsiteX7" fmla="*/ 36842 w 50624"/>
                <a:gd name="connsiteY7" fmla="*/ 15405 h 75997"/>
                <a:gd name="connsiteX8" fmla="*/ 25313 w 50624"/>
                <a:gd name="connsiteY8" fmla="*/ 7848 h 75997"/>
                <a:gd name="connsiteX9" fmla="*/ 25313 w 50624"/>
                <a:gd name="connsiteY9" fmla="*/ 0 h 75997"/>
                <a:gd name="connsiteX10" fmla="*/ 44109 w 50624"/>
                <a:gd name="connsiteY10" fmla="*/ 9762 h 75997"/>
                <a:gd name="connsiteX11" fmla="*/ 50625 w 50624"/>
                <a:gd name="connsiteY11" fmla="*/ 38029 h 75997"/>
                <a:gd name="connsiteX12" fmla="*/ 44109 w 50624"/>
                <a:gd name="connsiteY12" fmla="*/ 66285 h 75997"/>
                <a:gd name="connsiteX13" fmla="*/ 25313 w 50624"/>
                <a:gd name="connsiteY13" fmla="*/ 75998 h 75997"/>
                <a:gd name="connsiteX14" fmla="*/ 6480 w 50624"/>
                <a:gd name="connsiteY14" fmla="*/ 66285 h 75997"/>
                <a:gd name="connsiteX15" fmla="*/ 0 w 50624"/>
                <a:gd name="connsiteY15" fmla="*/ 38029 h 75997"/>
                <a:gd name="connsiteX16" fmla="*/ 6480 w 50624"/>
                <a:gd name="connsiteY16" fmla="*/ 9762 h 75997"/>
                <a:gd name="connsiteX17" fmla="*/ 25313 w 50624"/>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97">
                  <a:moveTo>
                    <a:pt x="25313" y="7848"/>
                  </a:moveTo>
                  <a:cubicBezTo>
                    <a:pt x="20214" y="7848"/>
                    <a:pt x="16362" y="10367"/>
                    <a:pt x="13783" y="15405"/>
                  </a:cubicBezTo>
                  <a:cubicBezTo>
                    <a:pt x="11227" y="20407"/>
                    <a:pt x="9956" y="27953"/>
                    <a:pt x="9956" y="38029"/>
                  </a:cubicBezTo>
                  <a:cubicBezTo>
                    <a:pt x="9956" y="48069"/>
                    <a:pt x="11227" y="55602"/>
                    <a:pt x="13783" y="60641"/>
                  </a:cubicBezTo>
                  <a:cubicBezTo>
                    <a:pt x="16362" y="65643"/>
                    <a:pt x="20214" y="68150"/>
                    <a:pt x="25313" y="68150"/>
                  </a:cubicBezTo>
                  <a:cubicBezTo>
                    <a:pt x="30448" y="68150"/>
                    <a:pt x="34287" y="65643"/>
                    <a:pt x="36842" y="60641"/>
                  </a:cubicBezTo>
                  <a:cubicBezTo>
                    <a:pt x="39422" y="55602"/>
                    <a:pt x="40718" y="48069"/>
                    <a:pt x="40718" y="38029"/>
                  </a:cubicBezTo>
                  <a:cubicBezTo>
                    <a:pt x="40718" y="27953"/>
                    <a:pt x="39422" y="20407"/>
                    <a:pt x="36842" y="15405"/>
                  </a:cubicBezTo>
                  <a:cubicBezTo>
                    <a:pt x="34287" y="10367"/>
                    <a:pt x="30448" y="7848"/>
                    <a:pt x="25313" y="7848"/>
                  </a:cubicBezTo>
                  <a:moveTo>
                    <a:pt x="25313" y="0"/>
                  </a:moveTo>
                  <a:cubicBezTo>
                    <a:pt x="33524" y="0"/>
                    <a:pt x="39785" y="3258"/>
                    <a:pt x="44109" y="9762"/>
                  </a:cubicBezTo>
                  <a:cubicBezTo>
                    <a:pt x="48457" y="16241"/>
                    <a:pt x="50625" y="25664"/>
                    <a:pt x="50625" y="38029"/>
                  </a:cubicBezTo>
                  <a:cubicBezTo>
                    <a:pt x="50625" y="50358"/>
                    <a:pt x="48457" y="59781"/>
                    <a:pt x="44109" y="66285"/>
                  </a:cubicBezTo>
                  <a:cubicBezTo>
                    <a:pt x="39785" y="72764"/>
                    <a:pt x="33524" y="75998"/>
                    <a:pt x="25313" y="75998"/>
                  </a:cubicBezTo>
                  <a:cubicBezTo>
                    <a:pt x="17101" y="75998"/>
                    <a:pt x="10828" y="72764"/>
                    <a:pt x="6480" y="66285"/>
                  </a:cubicBezTo>
                  <a:cubicBezTo>
                    <a:pt x="2156" y="59781"/>
                    <a:pt x="0" y="50358"/>
                    <a:pt x="0" y="38029"/>
                  </a:cubicBezTo>
                  <a:cubicBezTo>
                    <a:pt x="0" y="25664"/>
                    <a:pt x="2156" y="16241"/>
                    <a:pt x="6480" y="9762"/>
                  </a:cubicBezTo>
                  <a:cubicBezTo>
                    <a:pt x="10828" y="3258"/>
                    <a:pt x="17101" y="0"/>
                    <a:pt x="25313" y="0"/>
                  </a:cubicBezTo>
                  <a:close/>
                </a:path>
              </a:pathLst>
            </a:custGeom>
            <a:solidFill>
              <a:srgbClr val="000000"/>
            </a:solidFill>
            <a:ln w="1210" cap="flat">
              <a:noFill/>
              <a:prstDash val="solid"/>
              <a:miter/>
            </a:ln>
          </p:spPr>
          <p:txBody>
            <a:bodyPr rtlCol="0" anchor="ctr"/>
            <a:lstStyle/>
            <a:p>
              <a:endParaRPr lang="en-DE"/>
            </a:p>
          </p:txBody>
        </p:sp>
        <p:sp>
          <p:nvSpPr>
            <p:cNvPr id="441" name="Freeform 440">
              <a:extLst>
                <a:ext uri="{FF2B5EF4-FFF2-40B4-BE49-F238E27FC236}">
                  <a16:creationId xmlns:a16="http://schemas.microsoft.com/office/drawing/2014/main" id="{921CBBBD-6E4E-9EF8-1E07-DEAD4AF08B28}"/>
                </a:ext>
              </a:extLst>
            </p:cNvPr>
            <p:cNvSpPr/>
            <p:nvPr/>
          </p:nvSpPr>
          <p:spPr>
            <a:xfrm>
              <a:off x="4699665" y="4005561"/>
              <a:ext cx="29587" cy="11953"/>
            </a:xfrm>
            <a:custGeom>
              <a:avLst/>
              <a:gdLst>
                <a:gd name="connsiteX0" fmla="*/ 29588 w 29587"/>
                <a:gd name="connsiteY0" fmla="*/ 10331 h 11953"/>
                <a:gd name="connsiteX1" fmla="*/ 28595 w 29587"/>
                <a:gd name="connsiteY1" fmla="*/ 11954 h 11953"/>
                <a:gd name="connsiteX2" fmla="*/ 14776 w 29587"/>
                <a:gd name="connsiteY2" fmla="*/ 5050 h 11953"/>
                <a:gd name="connsiteX3" fmla="*/ 957 w 29587"/>
                <a:gd name="connsiteY3" fmla="*/ 11954 h 11953"/>
                <a:gd name="connsiteX4" fmla="*/ 0 w 29587"/>
                <a:gd name="connsiteY4" fmla="*/ 10331 h 11953"/>
                <a:gd name="connsiteX5" fmla="*/ 14776 w 29587"/>
                <a:gd name="connsiteY5" fmla="*/ 0 h 11953"/>
                <a:gd name="connsiteX6" fmla="*/ 29588 w 29587"/>
                <a:gd name="connsiteY6" fmla="*/ 10331 h 1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87" h="11953">
                  <a:moveTo>
                    <a:pt x="29588" y="10331"/>
                  </a:moveTo>
                  <a:lnTo>
                    <a:pt x="28595" y="11954"/>
                  </a:lnTo>
                  <a:cubicBezTo>
                    <a:pt x="24489" y="10186"/>
                    <a:pt x="19887" y="7884"/>
                    <a:pt x="14776" y="5050"/>
                  </a:cubicBezTo>
                  <a:cubicBezTo>
                    <a:pt x="9665" y="7884"/>
                    <a:pt x="5063" y="10186"/>
                    <a:pt x="957" y="11954"/>
                  </a:cubicBezTo>
                  <a:lnTo>
                    <a:pt x="0" y="10331"/>
                  </a:lnTo>
                  <a:cubicBezTo>
                    <a:pt x="4481" y="6443"/>
                    <a:pt x="9410" y="2991"/>
                    <a:pt x="14776" y="0"/>
                  </a:cubicBezTo>
                  <a:cubicBezTo>
                    <a:pt x="20202" y="3016"/>
                    <a:pt x="25143" y="6467"/>
                    <a:pt x="29588" y="10331"/>
                  </a:cubicBezTo>
                  <a:close/>
                </a:path>
              </a:pathLst>
            </a:custGeom>
            <a:solidFill>
              <a:srgbClr val="000000"/>
            </a:solidFill>
            <a:ln w="1210" cap="flat">
              <a:noFill/>
              <a:prstDash val="solid"/>
              <a:miter/>
            </a:ln>
          </p:spPr>
          <p:txBody>
            <a:bodyPr rtlCol="0" anchor="ctr"/>
            <a:lstStyle/>
            <a:p>
              <a:endParaRPr lang="en-DE"/>
            </a:p>
          </p:txBody>
        </p:sp>
        <p:sp>
          <p:nvSpPr>
            <p:cNvPr id="442" name="Freeform 441">
              <a:extLst>
                <a:ext uri="{FF2B5EF4-FFF2-40B4-BE49-F238E27FC236}">
                  <a16:creationId xmlns:a16="http://schemas.microsoft.com/office/drawing/2014/main" id="{0295AF88-4CE4-900D-1B0E-35B938DE659B}"/>
                </a:ext>
              </a:extLst>
            </p:cNvPr>
            <p:cNvSpPr/>
            <p:nvPr/>
          </p:nvSpPr>
          <p:spPr>
            <a:xfrm>
              <a:off x="4674547" y="4029602"/>
              <a:ext cx="63256" cy="104556"/>
            </a:xfrm>
            <a:custGeom>
              <a:avLst/>
              <a:gdLst>
                <a:gd name="connsiteX0" fmla="*/ 63257 w 63256"/>
                <a:gd name="connsiteY0" fmla="*/ 15321 h 104556"/>
                <a:gd name="connsiteX1" fmla="*/ 62627 w 63256"/>
                <a:gd name="connsiteY1" fmla="*/ 19632 h 104556"/>
                <a:gd name="connsiteX2" fmla="*/ 53217 w 63256"/>
                <a:gd name="connsiteY2" fmla="*/ 33136 h 104556"/>
                <a:gd name="connsiteX3" fmla="*/ 49753 w 63256"/>
                <a:gd name="connsiteY3" fmla="*/ 35462 h 104556"/>
                <a:gd name="connsiteX4" fmla="*/ 54743 w 63256"/>
                <a:gd name="connsiteY4" fmla="*/ 40451 h 104556"/>
                <a:gd name="connsiteX5" fmla="*/ 58207 w 63256"/>
                <a:gd name="connsiteY5" fmla="*/ 52987 h 104556"/>
                <a:gd name="connsiteX6" fmla="*/ 57298 w 63256"/>
                <a:gd name="connsiteY6" fmla="*/ 60423 h 104556"/>
                <a:gd name="connsiteX7" fmla="*/ 45780 w 63256"/>
                <a:gd name="connsiteY7" fmla="*/ 76700 h 104556"/>
                <a:gd name="connsiteX8" fmla="*/ 26039 w 63256"/>
                <a:gd name="connsiteY8" fmla="*/ 83337 h 104556"/>
                <a:gd name="connsiteX9" fmla="*/ 16278 w 63256"/>
                <a:gd name="connsiteY9" fmla="*/ 80273 h 104556"/>
                <a:gd name="connsiteX10" fmla="*/ 10827 w 63256"/>
                <a:gd name="connsiteY10" fmla="*/ 71941 h 104556"/>
                <a:gd name="connsiteX11" fmla="*/ 2943 w 63256"/>
                <a:gd name="connsiteY11" fmla="*/ 103769 h 104556"/>
                <a:gd name="connsiteX12" fmla="*/ 1756 w 63256"/>
                <a:gd name="connsiteY12" fmla="*/ 104556 h 104556"/>
                <a:gd name="connsiteX13" fmla="*/ 1187 w 63256"/>
                <a:gd name="connsiteY13" fmla="*/ 104556 h 104556"/>
                <a:gd name="connsiteX14" fmla="*/ 0 w 63256"/>
                <a:gd name="connsiteY14" fmla="*/ 103200 h 104556"/>
                <a:gd name="connsiteX15" fmla="*/ 17925 w 63256"/>
                <a:gd name="connsiteY15" fmla="*/ 31707 h 104556"/>
                <a:gd name="connsiteX16" fmla="*/ 21049 w 63256"/>
                <a:gd name="connsiteY16" fmla="*/ 22357 h 104556"/>
                <a:gd name="connsiteX17" fmla="*/ 25639 w 63256"/>
                <a:gd name="connsiteY17" fmla="*/ 13722 h 104556"/>
                <a:gd name="connsiteX18" fmla="*/ 31489 w 63256"/>
                <a:gd name="connsiteY18" fmla="*/ 6637 h 104556"/>
                <a:gd name="connsiteX19" fmla="*/ 38465 w 63256"/>
                <a:gd name="connsiteY19" fmla="*/ 1817 h 104556"/>
                <a:gd name="connsiteX20" fmla="*/ 46410 w 63256"/>
                <a:gd name="connsiteY20" fmla="*/ 0 h 104556"/>
                <a:gd name="connsiteX21" fmla="*/ 59854 w 63256"/>
                <a:gd name="connsiteY21" fmla="*/ 5838 h 104556"/>
                <a:gd name="connsiteX22" fmla="*/ 63257 w 63256"/>
                <a:gd name="connsiteY22" fmla="*/ 15321 h 104556"/>
                <a:gd name="connsiteX23" fmla="*/ 56729 w 63256"/>
                <a:gd name="connsiteY23" fmla="*/ 13274 h 104556"/>
                <a:gd name="connsiteX24" fmla="*/ 55312 w 63256"/>
                <a:gd name="connsiteY24" fmla="*/ 7315 h 104556"/>
                <a:gd name="connsiteX25" fmla="*/ 46289 w 63256"/>
                <a:gd name="connsiteY25" fmla="*/ 2665 h 104556"/>
                <a:gd name="connsiteX26" fmla="*/ 39083 w 63256"/>
                <a:gd name="connsiteY26" fmla="*/ 4372 h 104556"/>
                <a:gd name="connsiteX27" fmla="*/ 32846 w 63256"/>
                <a:gd name="connsiteY27" fmla="*/ 8853 h 104556"/>
                <a:gd name="connsiteX28" fmla="*/ 27686 w 63256"/>
                <a:gd name="connsiteY28" fmla="*/ 15539 h 104556"/>
                <a:gd name="connsiteX29" fmla="*/ 23544 w 63256"/>
                <a:gd name="connsiteY29" fmla="*/ 23605 h 104556"/>
                <a:gd name="connsiteX30" fmla="*/ 20710 w 63256"/>
                <a:gd name="connsiteY30" fmla="*/ 32276 h 104556"/>
                <a:gd name="connsiteX31" fmla="*/ 13722 w 63256"/>
                <a:gd name="connsiteY31" fmla="*/ 60423 h 104556"/>
                <a:gd name="connsiteX32" fmla="*/ 13044 w 63256"/>
                <a:gd name="connsiteY32" fmla="*/ 66091 h 104556"/>
                <a:gd name="connsiteX33" fmla="*/ 16568 w 63256"/>
                <a:gd name="connsiteY33" fmla="*/ 76591 h 104556"/>
                <a:gd name="connsiteX34" fmla="*/ 26148 w 63256"/>
                <a:gd name="connsiteY34" fmla="*/ 80733 h 104556"/>
                <a:gd name="connsiteX35" fmla="*/ 41130 w 63256"/>
                <a:gd name="connsiteY35" fmla="*/ 74714 h 104556"/>
                <a:gd name="connsiteX36" fmla="*/ 49644 w 63256"/>
                <a:gd name="connsiteY36" fmla="*/ 59854 h 104556"/>
                <a:gd name="connsiteX37" fmla="*/ 51061 w 63256"/>
                <a:gd name="connsiteY37" fmla="*/ 49753 h 104556"/>
                <a:gd name="connsiteX38" fmla="*/ 49414 w 63256"/>
                <a:gd name="connsiteY38" fmla="*/ 41699 h 104556"/>
                <a:gd name="connsiteX39" fmla="*/ 45889 w 63256"/>
                <a:gd name="connsiteY39" fmla="*/ 37157 h 104556"/>
                <a:gd name="connsiteX40" fmla="*/ 37218 w 63256"/>
                <a:gd name="connsiteY40" fmla="*/ 38695 h 104556"/>
                <a:gd name="connsiteX41" fmla="*/ 33984 w 63256"/>
                <a:gd name="connsiteY41" fmla="*/ 38635 h 104556"/>
                <a:gd name="connsiteX42" fmla="*/ 31320 w 63256"/>
                <a:gd name="connsiteY42" fmla="*/ 38356 h 104556"/>
                <a:gd name="connsiteX43" fmla="*/ 29043 w 63256"/>
                <a:gd name="connsiteY43" fmla="*/ 37496 h 104556"/>
                <a:gd name="connsiteX44" fmla="*/ 28364 w 63256"/>
                <a:gd name="connsiteY44" fmla="*/ 35910 h 104556"/>
                <a:gd name="connsiteX45" fmla="*/ 28473 w 63256"/>
                <a:gd name="connsiteY45" fmla="*/ 35122 h 104556"/>
                <a:gd name="connsiteX46" fmla="*/ 29442 w 63256"/>
                <a:gd name="connsiteY46" fmla="*/ 33584 h 104556"/>
                <a:gd name="connsiteX47" fmla="*/ 31029 w 63256"/>
                <a:gd name="connsiteY47" fmla="*/ 32676 h 104556"/>
                <a:gd name="connsiteX48" fmla="*/ 33306 w 63256"/>
                <a:gd name="connsiteY48" fmla="*/ 32167 h 104556"/>
                <a:gd name="connsiteX49" fmla="*/ 35740 w 63256"/>
                <a:gd name="connsiteY49" fmla="*/ 31998 h 104556"/>
                <a:gd name="connsiteX50" fmla="*/ 38344 w 63256"/>
                <a:gd name="connsiteY50" fmla="*/ 31937 h 104556"/>
                <a:gd name="connsiteX51" fmla="*/ 46119 w 63256"/>
                <a:gd name="connsiteY51" fmla="*/ 33475 h 104556"/>
                <a:gd name="connsiteX52" fmla="*/ 49184 w 63256"/>
                <a:gd name="connsiteY52" fmla="*/ 31259 h 104556"/>
                <a:gd name="connsiteX53" fmla="*/ 55942 w 63256"/>
                <a:gd name="connsiteY53" fmla="*/ 19063 h 104556"/>
                <a:gd name="connsiteX54" fmla="*/ 56729 w 63256"/>
                <a:gd name="connsiteY54" fmla="*/ 13274 h 104556"/>
                <a:gd name="connsiteX55" fmla="*/ 42438 w 63256"/>
                <a:gd name="connsiteY55" fmla="*/ 35232 h 104556"/>
                <a:gd name="connsiteX56" fmla="*/ 38235 w 63256"/>
                <a:gd name="connsiteY56" fmla="*/ 34602 h 104556"/>
                <a:gd name="connsiteX57" fmla="*/ 31259 w 63256"/>
                <a:gd name="connsiteY57" fmla="*/ 35680 h 104556"/>
                <a:gd name="connsiteX58" fmla="*/ 31489 w 63256"/>
                <a:gd name="connsiteY58" fmla="*/ 35910 h 104556"/>
                <a:gd name="connsiteX59" fmla="*/ 32228 w 63256"/>
                <a:gd name="connsiteY59" fmla="*/ 36019 h 104556"/>
                <a:gd name="connsiteX60" fmla="*/ 33245 w 63256"/>
                <a:gd name="connsiteY60" fmla="*/ 36079 h 104556"/>
                <a:gd name="connsiteX61" fmla="*/ 34602 w 63256"/>
                <a:gd name="connsiteY61" fmla="*/ 36140 h 104556"/>
                <a:gd name="connsiteX62" fmla="*/ 35910 w 63256"/>
                <a:gd name="connsiteY62" fmla="*/ 36140 h 104556"/>
                <a:gd name="connsiteX63" fmla="*/ 37327 w 63256"/>
                <a:gd name="connsiteY63" fmla="*/ 36140 h 104556"/>
                <a:gd name="connsiteX64" fmla="*/ 42438 w 63256"/>
                <a:gd name="connsiteY64" fmla="*/ 35232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3256" h="104556">
                  <a:moveTo>
                    <a:pt x="63257" y="15321"/>
                  </a:moveTo>
                  <a:cubicBezTo>
                    <a:pt x="63257" y="16302"/>
                    <a:pt x="63051" y="17731"/>
                    <a:pt x="62627" y="19632"/>
                  </a:cubicBezTo>
                  <a:cubicBezTo>
                    <a:pt x="61307" y="24961"/>
                    <a:pt x="58170" y="29467"/>
                    <a:pt x="53217" y="33136"/>
                  </a:cubicBezTo>
                  <a:cubicBezTo>
                    <a:pt x="52381" y="33815"/>
                    <a:pt x="51230" y="34590"/>
                    <a:pt x="49753" y="35462"/>
                  </a:cubicBezTo>
                  <a:cubicBezTo>
                    <a:pt x="51533" y="36636"/>
                    <a:pt x="53192" y="38296"/>
                    <a:pt x="54743" y="40451"/>
                  </a:cubicBezTo>
                  <a:cubicBezTo>
                    <a:pt x="57056" y="44000"/>
                    <a:pt x="58207" y="48178"/>
                    <a:pt x="58207" y="52987"/>
                  </a:cubicBezTo>
                  <a:cubicBezTo>
                    <a:pt x="58207" y="55227"/>
                    <a:pt x="57904" y="57698"/>
                    <a:pt x="57298" y="60423"/>
                  </a:cubicBezTo>
                  <a:cubicBezTo>
                    <a:pt x="55590" y="66733"/>
                    <a:pt x="51751" y="72159"/>
                    <a:pt x="45780" y="76700"/>
                  </a:cubicBezTo>
                  <a:cubicBezTo>
                    <a:pt x="39761" y="81121"/>
                    <a:pt x="33185" y="83337"/>
                    <a:pt x="26039" y="83337"/>
                  </a:cubicBezTo>
                  <a:cubicBezTo>
                    <a:pt x="22176" y="83337"/>
                    <a:pt x="18930" y="82320"/>
                    <a:pt x="16278" y="80273"/>
                  </a:cubicBezTo>
                  <a:cubicBezTo>
                    <a:pt x="13674" y="78202"/>
                    <a:pt x="11857" y="75416"/>
                    <a:pt x="10827" y="71941"/>
                  </a:cubicBezTo>
                  <a:lnTo>
                    <a:pt x="2943" y="103769"/>
                  </a:lnTo>
                  <a:cubicBezTo>
                    <a:pt x="2834" y="104290"/>
                    <a:pt x="2434" y="104556"/>
                    <a:pt x="1756" y="104556"/>
                  </a:cubicBezTo>
                  <a:lnTo>
                    <a:pt x="1187" y="104556"/>
                  </a:lnTo>
                  <a:cubicBezTo>
                    <a:pt x="400" y="104556"/>
                    <a:pt x="0" y="104108"/>
                    <a:pt x="0" y="103200"/>
                  </a:cubicBezTo>
                  <a:lnTo>
                    <a:pt x="17925" y="31707"/>
                  </a:lnTo>
                  <a:cubicBezTo>
                    <a:pt x="18712" y="28498"/>
                    <a:pt x="19753" y="25373"/>
                    <a:pt x="21049" y="22357"/>
                  </a:cubicBezTo>
                  <a:cubicBezTo>
                    <a:pt x="22333" y="19330"/>
                    <a:pt x="23859" y="16447"/>
                    <a:pt x="25639" y="13722"/>
                  </a:cubicBezTo>
                  <a:cubicBezTo>
                    <a:pt x="27456" y="10997"/>
                    <a:pt x="29406" y="8635"/>
                    <a:pt x="31489" y="6637"/>
                  </a:cubicBezTo>
                  <a:cubicBezTo>
                    <a:pt x="33560" y="4590"/>
                    <a:pt x="35885" y="2992"/>
                    <a:pt x="38465" y="1817"/>
                  </a:cubicBezTo>
                  <a:cubicBezTo>
                    <a:pt x="41033" y="606"/>
                    <a:pt x="43685" y="0"/>
                    <a:pt x="46410" y="0"/>
                  </a:cubicBezTo>
                  <a:cubicBezTo>
                    <a:pt x="52115" y="0"/>
                    <a:pt x="56596" y="1950"/>
                    <a:pt x="59854" y="5838"/>
                  </a:cubicBezTo>
                  <a:cubicBezTo>
                    <a:pt x="62118" y="8599"/>
                    <a:pt x="63257" y="11760"/>
                    <a:pt x="63257" y="15321"/>
                  </a:cubicBezTo>
                  <a:moveTo>
                    <a:pt x="56729" y="13274"/>
                  </a:moveTo>
                  <a:cubicBezTo>
                    <a:pt x="56729" y="10936"/>
                    <a:pt x="56256" y="8950"/>
                    <a:pt x="55312" y="7315"/>
                  </a:cubicBezTo>
                  <a:cubicBezTo>
                    <a:pt x="53386" y="4215"/>
                    <a:pt x="50370" y="2665"/>
                    <a:pt x="46289" y="2665"/>
                  </a:cubicBezTo>
                  <a:cubicBezTo>
                    <a:pt x="43831" y="2665"/>
                    <a:pt x="41432" y="3234"/>
                    <a:pt x="39083" y="4372"/>
                  </a:cubicBezTo>
                  <a:cubicBezTo>
                    <a:pt x="36782" y="5462"/>
                    <a:pt x="34699" y="6952"/>
                    <a:pt x="32846" y="8853"/>
                  </a:cubicBezTo>
                  <a:cubicBezTo>
                    <a:pt x="30993" y="10743"/>
                    <a:pt x="29273" y="12971"/>
                    <a:pt x="27686" y="15539"/>
                  </a:cubicBezTo>
                  <a:cubicBezTo>
                    <a:pt x="26100" y="18118"/>
                    <a:pt x="24719" y="20807"/>
                    <a:pt x="23544" y="23605"/>
                  </a:cubicBezTo>
                  <a:cubicBezTo>
                    <a:pt x="22406" y="26366"/>
                    <a:pt x="21461" y="29261"/>
                    <a:pt x="20710" y="32276"/>
                  </a:cubicBezTo>
                  <a:lnTo>
                    <a:pt x="13722" y="60423"/>
                  </a:lnTo>
                  <a:cubicBezTo>
                    <a:pt x="13274" y="62421"/>
                    <a:pt x="13044" y="64310"/>
                    <a:pt x="13044" y="66091"/>
                  </a:cubicBezTo>
                  <a:cubicBezTo>
                    <a:pt x="13044" y="70330"/>
                    <a:pt x="14219" y="73830"/>
                    <a:pt x="16568" y="76591"/>
                  </a:cubicBezTo>
                  <a:cubicBezTo>
                    <a:pt x="18906" y="79353"/>
                    <a:pt x="22103" y="80733"/>
                    <a:pt x="26148" y="80733"/>
                  </a:cubicBezTo>
                  <a:cubicBezTo>
                    <a:pt x="31513" y="80733"/>
                    <a:pt x="36515" y="78723"/>
                    <a:pt x="41130" y="74714"/>
                  </a:cubicBezTo>
                  <a:cubicBezTo>
                    <a:pt x="45138" y="71117"/>
                    <a:pt x="47985" y="66163"/>
                    <a:pt x="49644" y="59854"/>
                  </a:cubicBezTo>
                  <a:cubicBezTo>
                    <a:pt x="50589" y="55881"/>
                    <a:pt x="51061" y="52514"/>
                    <a:pt x="51061" y="49753"/>
                  </a:cubicBezTo>
                  <a:cubicBezTo>
                    <a:pt x="51061" y="46725"/>
                    <a:pt x="50516" y="44036"/>
                    <a:pt x="49414" y="41699"/>
                  </a:cubicBezTo>
                  <a:cubicBezTo>
                    <a:pt x="48626" y="39810"/>
                    <a:pt x="47452" y="38296"/>
                    <a:pt x="45889" y="37157"/>
                  </a:cubicBezTo>
                  <a:cubicBezTo>
                    <a:pt x="43019" y="38187"/>
                    <a:pt x="40124" y="38695"/>
                    <a:pt x="37218" y="38695"/>
                  </a:cubicBezTo>
                  <a:cubicBezTo>
                    <a:pt x="35813" y="38695"/>
                    <a:pt x="34735" y="38671"/>
                    <a:pt x="33984" y="38635"/>
                  </a:cubicBezTo>
                  <a:cubicBezTo>
                    <a:pt x="33269" y="38598"/>
                    <a:pt x="32373" y="38502"/>
                    <a:pt x="31320" y="38356"/>
                  </a:cubicBezTo>
                  <a:cubicBezTo>
                    <a:pt x="30290" y="38199"/>
                    <a:pt x="29539" y="37920"/>
                    <a:pt x="29043" y="37496"/>
                  </a:cubicBezTo>
                  <a:cubicBezTo>
                    <a:pt x="28595" y="37084"/>
                    <a:pt x="28364" y="36552"/>
                    <a:pt x="28364" y="35910"/>
                  </a:cubicBezTo>
                  <a:cubicBezTo>
                    <a:pt x="28364" y="35534"/>
                    <a:pt x="28401" y="35268"/>
                    <a:pt x="28473" y="35122"/>
                  </a:cubicBezTo>
                  <a:cubicBezTo>
                    <a:pt x="28631" y="34517"/>
                    <a:pt x="28946" y="34008"/>
                    <a:pt x="29442" y="33584"/>
                  </a:cubicBezTo>
                  <a:cubicBezTo>
                    <a:pt x="29939" y="33173"/>
                    <a:pt x="30460" y="32870"/>
                    <a:pt x="31029" y="32676"/>
                  </a:cubicBezTo>
                  <a:cubicBezTo>
                    <a:pt x="31598" y="32446"/>
                    <a:pt x="32349" y="32276"/>
                    <a:pt x="33306" y="32167"/>
                  </a:cubicBezTo>
                  <a:cubicBezTo>
                    <a:pt x="34287" y="32058"/>
                    <a:pt x="35098" y="31998"/>
                    <a:pt x="35740" y="31998"/>
                  </a:cubicBezTo>
                  <a:cubicBezTo>
                    <a:pt x="36382" y="31961"/>
                    <a:pt x="37254" y="31937"/>
                    <a:pt x="38344" y="31937"/>
                  </a:cubicBezTo>
                  <a:cubicBezTo>
                    <a:pt x="40924" y="31937"/>
                    <a:pt x="43516" y="32446"/>
                    <a:pt x="46119" y="33475"/>
                  </a:cubicBezTo>
                  <a:cubicBezTo>
                    <a:pt x="47100" y="32943"/>
                    <a:pt x="48130" y="32204"/>
                    <a:pt x="49184" y="31259"/>
                  </a:cubicBezTo>
                  <a:cubicBezTo>
                    <a:pt x="52551" y="28122"/>
                    <a:pt x="54803" y="24053"/>
                    <a:pt x="55942" y="19063"/>
                  </a:cubicBezTo>
                  <a:cubicBezTo>
                    <a:pt x="56462" y="17210"/>
                    <a:pt x="56729" y="15272"/>
                    <a:pt x="56729" y="13274"/>
                  </a:cubicBezTo>
                  <a:moveTo>
                    <a:pt x="42438" y="35232"/>
                  </a:moveTo>
                  <a:cubicBezTo>
                    <a:pt x="40851" y="34808"/>
                    <a:pt x="39446" y="34602"/>
                    <a:pt x="38235" y="34602"/>
                  </a:cubicBezTo>
                  <a:cubicBezTo>
                    <a:pt x="33815" y="34602"/>
                    <a:pt x="31489" y="34965"/>
                    <a:pt x="31259" y="35680"/>
                  </a:cubicBezTo>
                  <a:cubicBezTo>
                    <a:pt x="31259" y="35764"/>
                    <a:pt x="31332" y="35837"/>
                    <a:pt x="31489" y="35910"/>
                  </a:cubicBezTo>
                  <a:cubicBezTo>
                    <a:pt x="31634" y="35946"/>
                    <a:pt x="31877" y="35982"/>
                    <a:pt x="32228" y="36019"/>
                  </a:cubicBezTo>
                  <a:cubicBezTo>
                    <a:pt x="32603" y="36019"/>
                    <a:pt x="32942" y="36043"/>
                    <a:pt x="33245" y="36079"/>
                  </a:cubicBezTo>
                  <a:cubicBezTo>
                    <a:pt x="33584" y="36116"/>
                    <a:pt x="34032" y="36140"/>
                    <a:pt x="34602" y="36140"/>
                  </a:cubicBezTo>
                  <a:cubicBezTo>
                    <a:pt x="35171" y="36140"/>
                    <a:pt x="35607" y="36140"/>
                    <a:pt x="35910" y="36140"/>
                  </a:cubicBezTo>
                  <a:cubicBezTo>
                    <a:pt x="36249" y="36140"/>
                    <a:pt x="36721" y="36140"/>
                    <a:pt x="37327" y="36140"/>
                  </a:cubicBezTo>
                  <a:cubicBezTo>
                    <a:pt x="38841" y="36140"/>
                    <a:pt x="40536" y="35837"/>
                    <a:pt x="42438" y="35232"/>
                  </a:cubicBezTo>
                  <a:close/>
                </a:path>
              </a:pathLst>
            </a:custGeom>
            <a:solidFill>
              <a:srgbClr val="000000"/>
            </a:solidFill>
            <a:ln w="1210" cap="flat">
              <a:noFill/>
              <a:prstDash val="solid"/>
              <a:miter/>
            </a:ln>
          </p:spPr>
          <p:txBody>
            <a:bodyPr rtlCol="0" anchor="ctr"/>
            <a:lstStyle/>
            <a:p>
              <a:endParaRPr lang="en-DE"/>
            </a:p>
          </p:txBody>
        </p:sp>
        <p:sp>
          <p:nvSpPr>
            <p:cNvPr id="443" name="Freeform 442">
              <a:extLst>
                <a:ext uri="{FF2B5EF4-FFF2-40B4-BE49-F238E27FC236}">
                  <a16:creationId xmlns:a16="http://schemas.microsoft.com/office/drawing/2014/main" id="{BAD93031-000B-B48C-E6B8-EABA028C5FCF}"/>
                </a:ext>
              </a:extLst>
            </p:cNvPr>
            <p:cNvSpPr/>
            <p:nvPr/>
          </p:nvSpPr>
          <p:spPr>
            <a:xfrm>
              <a:off x="4749588" y="4111970"/>
              <a:ext cx="26838" cy="54173"/>
            </a:xfrm>
            <a:custGeom>
              <a:avLst/>
              <a:gdLst>
                <a:gd name="connsiteX0" fmla="*/ 0 w 26838"/>
                <a:gd name="connsiteY0" fmla="*/ 7739 h 54173"/>
                <a:gd name="connsiteX1" fmla="*/ 0 w 26838"/>
                <a:gd name="connsiteY1" fmla="*/ 5196 h 54173"/>
                <a:gd name="connsiteX2" fmla="*/ 14812 w 26838"/>
                <a:gd name="connsiteY2" fmla="*/ 0 h 54173"/>
                <a:gd name="connsiteX3" fmla="*/ 16435 w 26838"/>
                <a:gd name="connsiteY3" fmla="*/ 315 h 54173"/>
                <a:gd name="connsiteX4" fmla="*/ 16677 w 26838"/>
                <a:gd name="connsiteY4" fmla="*/ 2107 h 54173"/>
                <a:gd name="connsiteX5" fmla="*/ 16677 w 26838"/>
                <a:gd name="connsiteY5" fmla="*/ 47730 h 54173"/>
                <a:gd name="connsiteX6" fmla="*/ 17864 w 26838"/>
                <a:gd name="connsiteY6" fmla="*/ 50916 h 54173"/>
                <a:gd name="connsiteX7" fmla="*/ 24259 w 26838"/>
                <a:gd name="connsiteY7" fmla="*/ 51666 h 54173"/>
                <a:gd name="connsiteX8" fmla="*/ 26838 w 26838"/>
                <a:gd name="connsiteY8" fmla="*/ 51666 h 54173"/>
                <a:gd name="connsiteX9" fmla="*/ 26838 w 26838"/>
                <a:gd name="connsiteY9" fmla="*/ 54173 h 54173"/>
                <a:gd name="connsiteX10" fmla="*/ 13661 w 26838"/>
                <a:gd name="connsiteY10" fmla="*/ 53931 h 54173"/>
                <a:gd name="connsiteX11" fmla="*/ 509 w 26838"/>
                <a:gd name="connsiteY11" fmla="*/ 54173 h 54173"/>
                <a:gd name="connsiteX12" fmla="*/ 509 w 26838"/>
                <a:gd name="connsiteY12" fmla="*/ 51666 h 54173"/>
                <a:gd name="connsiteX13" fmla="*/ 3088 w 26838"/>
                <a:gd name="connsiteY13" fmla="*/ 51666 h 54173"/>
                <a:gd name="connsiteX14" fmla="*/ 9447 w 26838"/>
                <a:gd name="connsiteY14" fmla="*/ 50952 h 54173"/>
                <a:gd name="connsiteX15" fmla="*/ 10682 w 26838"/>
                <a:gd name="connsiteY15" fmla="*/ 47730 h 54173"/>
                <a:gd name="connsiteX16" fmla="*/ 10682 w 26838"/>
                <a:gd name="connsiteY16" fmla="*/ 5595 h 54173"/>
                <a:gd name="connsiteX17" fmla="*/ 0 w 26838"/>
                <a:gd name="connsiteY17" fmla="*/ 7739 h 5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38" h="54173">
                  <a:moveTo>
                    <a:pt x="0" y="7739"/>
                  </a:moveTo>
                  <a:lnTo>
                    <a:pt x="0" y="5196"/>
                  </a:lnTo>
                  <a:cubicBezTo>
                    <a:pt x="6504" y="5196"/>
                    <a:pt x="11445" y="3464"/>
                    <a:pt x="14812" y="0"/>
                  </a:cubicBezTo>
                  <a:cubicBezTo>
                    <a:pt x="15732" y="0"/>
                    <a:pt x="16278" y="109"/>
                    <a:pt x="16435" y="315"/>
                  </a:cubicBezTo>
                  <a:cubicBezTo>
                    <a:pt x="16592" y="521"/>
                    <a:pt x="16677" y="1126"/>
                    <a:pt x="16677" y="2107"/>
                  </a:cubicBezTo>
                  <a:lnTo>
                    <a:pt x="16677" y="47730"/>
                  </a:lnTo>
                  <a:cubicBezTo>
                    <a:pt x="16677" y="49341"/>
                    <a:pt x="17077" y="50407"/>
                    <a:pt x="17864" y="50916"/>
                  </a:cubicBezTo>
                  <a:cubicBezTo>
                    <a:pt x="18663" y="51412"/>
                    <a:pt x="20795" y="51666"/>
                    <a:pt x="24259" y="51666"/>
                  </a:cubicBezTo>
                  <a:lnTo>
                    <a:pt x="26838" y="51666"/>
                  </a:lnTo>
                  <a:lnTo>
                    <a:pt x="26838" y="54173"/>
                  </a:lnTo>
                  <a:cubicBezTo>
                    <a:pt x="24937" y="54016"/>
                    <a:pt x="20541" y="53931"/>
                    <a:pt x="13661" y="53931"/>
                  </a:cubicBezTo>
                  <a:cubicBezTo>
                    <a:pt x="6770" y="53931"/>
                    <a:pt x="2386" y="54016"/>
                    <a:pt x="509" y="54173"/>
                  </a:cubicBezTo>
                  <a:lnTo>
                    <a:pt x="509" y="51666"/>
                  </a:lnTo>
                  <a:lnTo>
                    <a:pt x="3088" y="51666"/>
                  </a:lnTo>
                  <a:cubicBezTo>
                    <a:pt x="6504" y="51666"/>
                    <a:pt x="8623" y="51424"/>
                    <a:pt x="9447" y="50952"/>
                  </a:cubicBezTo>
                  <a:cubicBezTo>
                    <a:pt x="10270" y="50455"/>
                    <a:pt x="10682" y="49377"/>
                    <a:pt x="10682" y="47730"/>
                  </a:cubicBezTo>
                  <a:lnTo>
                    <a:pt x="10682" y="5595"/>
                  </a:lnTo>
                  <a:cubicBezTo>
                    <a:pt x="7848" y="7025"/>
                    <a:pt x="4287" y="7739"/>
                    <a:pt x="0" y="7739"/>
                  </a:cubicBezTo>
                  <a:close/>
                </a:path>
              </a:pathLst>
            </a:custGeom>
            <a:solidFill>
              <a:srgbClr val="000000"/>
            </a:solidFill>
            <a:ln w="1210" cap="flat">
              <a:noFill/>
              <a:prstDash val="solid"/>
              <a:miter/>
            </a:ln>
          </p:spPr>
          <p:txBody>
            <a:bodyPr rtlCol="0" anchor="ctr"/>
            <a:lstStyle/>
            <a:p>
              <a:endParaRPr lang="en-DE"/>
            </a:p>
          </p:txBody>
        </p:sp>
        <p:sp>
          <p:nvSpPr>
            <p:cNvPr id="444" name="Freeform 443">
              <a:extLst>
                <a:ext uri="{FF2B5EF4-FFF2-40B4-BE49-F238E27FC236}">
                  <a16:creationId xmlns:a16="http://schemas.microsoft.com/office/drawing/2014/main" id="{6836EAC7-B2B5-F3C2-B207-918D35CE8A99}"/>
                </a:ext>
              </a:extLst>
            </p:cNvPr>
            <p:cNvSpPr/>
            <p:nvPr/>
          </p:nvSpPr>
          <p:spPr>
            <a:xfrm>
              <a:off x="3447693" y="3823784"/>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5" name="Freeform 444">
              <a:extLst>
                <a:ext uri="{FF2B5EF4-FFF2-40B4-BE49-F238E27FC236}">
                  <a16:creationId xmlns:a16="http://schemas.microsoft.com/office/drawing/2014/main" id="{59ED990D-7C89-10E2-C249-40C89389F329}"/>
                </a:ext>
              </a:extLst>
            </p:cNvPr>
            <p:cNvSpPr/>
            <p:nvPr/>
          </p:nvSpPr>
          <p:spPr>
            <a:xfrm>
              <a:off x="3447693" y="3379950"/>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6" name="Freeform 445">
              <a:extLst>
                <a:ext uri="{FF2B5EF4-FFF2-40B4-BE49-F238E27FC236}">
                  <a16:creationId xmlns:a16="http://schemas.microsoft.com/office/drawing/2014/main" id="{CD434A98-5964-2E16-DB46-B9ECD6906C7D}"/>
                </a:ext>
              </a:extLst>
            </p:cNvPr>
            <p:cNvSpPr/>
            <p:nvPr/>
          </p:nvSpPr>
          <p:spPr>
            <a:xfrm>
              <a:off x="3447693" y="2936121"/>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7" name="Freeform 446">
              <a:extLst>
                <a:ext uri="{FF2B5EF4-FFF2-40B4-BE49-F238E27FC236}">
                  <a16:creationId xmlns:a16="http://schemas.microsoft.com/office/drawing/2014/main" id="{374CACB6-CA1A-A738-83C0-0577782D0C59}"/>
                </a:ext>
              </a:extLst>
            </p:cNvPr>
            <p:cNvSpPr/>
            <p:nvPr/>
          </p:nvSpPr>
          <p:spPr>
            <a:xfrm>
              <a:off x="3447693" y="2492292"/>
              <a:ext cx="2567733" cy="1211"/>
            </a:xfrm>
            <a:custGeom>
              <a:avLst/>
              <a:gdLst>
                <a:gd name="connsiteX0" fmla="*/ 0 w 2567733"/>
                <a:gd name="connsiteY0" fmla="*/ 0 h 1211"/>
                <a:gd name="connsiteX1" fmla="*/ 2567733 w 2567733"/>
                <a:gd name="connsiteY1" fmla="*/ 0 h 1211"/>
              </a:gdLst>
              <a:ahLst/>
              <a:cxnLst>
                <a:cxn ang="0">
                  <a:pos x="connsiteX0" y="connsiteY0"/>
                </a:cxn>
                <a:cxn ang="0">
                  <a:pos x="connsiteX1" y="connsiteY1"/>
                </a:cxn>
              </a:cxnLst>
              <a:rect l="l" t="t" r="r" b="b"/>
              <a:pathLst>
                <a:path w="2567733" h="1211">
                  <a:moveTo>
                    <a:pt x="0" y="0"/>
                  </a:moveTo>
                  <a:lnTo>
                    <a:pt x="2567733" y="0"/>
                  </a:lnTo>
                </a:path>
              </a:pathLst>
            </a:custGeom>
            <a:noFill/>
            <a:ln w="2421" cap="rnd">
              <a:solidFill>
                <a:srgbClr val="000000">
                  <a:alpha val="10000"/>
                </a:srgbClr>
              </a:solidFill>
              <a:prstDash val="solid"/>
              <a:round/>
            </a:ln>
          </p:spPr>
          <p:txBody>
            <a:bodyPr rtlCol="0" anchor="ctr"/>
            <a:lstStyle/>
            <a:p>
              <a:endParaRPr lang="en-DE"/>
            </a:p>
          </p:txBody>
        </p:sp>
        <p:sp>
          <p:nvSpPr>
            <p:cNvPr id="448" name="Freeform 447">
              <a:extLst>
                <a:ext uri="{FF2B5EF4-FFF2-40B4-BE49-F238E27FC236}">
                  <a16:creationId xmlns:a16="http://schemas.microsoft.com/office/drawing/2014/main" id="{1CB317C2-8FE0-56A1-5B3D-EDEFE2FD1BF3}"/>
                </a:ext>
              </a:extLst>
            </p:cNvPr>
            <p:cNvSpPr/>
            <p:nvPr/>
          </p:nvSpPr>
          <p:spPr>
            <a:xfrm>
              <a:off x="3447693" y="2282748"/>
              <a:ext cx="1211" cy="1585920"/>
            </a:xfrm>
            <a:custGeom>
              <a:avLst/>
              <a:gdLst>
                <a:gd name="connsiteX0" fmla="*/ 0 w 1211"/>
                <a:gd name="connsiteY0" fmla="*/ 1585920 h 1585920"/>
                <a:gd name="connsiteX1" fmla="*/ 0 w 1211"/>
                <a:gd name="connsiteY1" fmla="*/ 0 h 1585920"/>
              </a:gdLst>
              <a:ahLst/>
              <a:cxnLst>
                <a:cxn ang="0">
                  <a:pos x="connsiteX0" y="connsiteY0"/>
                </a:cxn>
                <a:cxn ang="0">
                  <a:pos x="connsiteX1" y="connsiteY1"/>
                </a:cxn>
              </a:cxnLst>
              <a:rect l="l" t="t" r="r" b="b"/>
              <a:pathLst>
                <a:path w="1211" h="1585920">
                  <a:moveTo>
                    <a:pt x="0" y="1585920"/>
                  </a:moveTo>
                  <a:lnTo>
                    <a:pt x="0" y="0"/>
                  </a:lnTo>
                </a:path>
              </a:pathLst>
            </a:custGeom>
            <a:noFill/>
            <a:ln w="4842" cap="rnd">
              <a:solidFill>
                <a:srgbClr val="000000"/>
              </a:solidFill>
              <a:prstDash val="solid"/>
              <a:round/>
            </a:ln>
          </p:spPr>
          <p:txBody>
            <a:bodyPr rtlCol="0" anchor="ctr"/>
            <a:lstStyle/>
            <a:p>
              <a:endParaRPr lang="en-DE"/>
            </a:p>
          </p:txBody>
        </p:sp>
        <p:sp>
          <p:nvSpPr>
            <p:cNvPr id="449" name="Freeform 448">
              <a:extLst>
                <a:ext uri="{FF2B5EF4-FFF2-40B4-BE49-F238E27FC236}">
                  <a16:creationId xmlns:a16="http://schemas.microsoft.com/office/drawing/2014/main" id="{AF670856-1DDB-84A0-EC4B-BC2E98732337}"/>
                </a:ext>
              </a:extLst>
            </p:cNvPr>
            <p:cNvSpPr/>
            <p:nvPr/>
          </p:nvSpPr>
          <p:spPr>
            <a:xfrm>
              <a:off x="3447693" y="382378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0" name="Freeform 449">
              <a:extLst>
                <a:ext uri="{FF2B5EF4-FFF2-40B4-BE49-F238E27FC236}">
                  <a16:creationId xmlns:a16="http://schemas.microsoft.com/office/drawing/2014/main" id="{8BBED8A2-359B-517C-81FD-A357486BD396}"/>
                </a:ext>
              </a:extLst>
            </p:cNvPr>
            <p:cNvSpPr/>
            <p:nvPr/>
          </p:nvSpPr>
          <p:spPr>
            <a:xfrm>
              <a:off x="3447693" y="3379950"/>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1" name="Freeform 450">
              <a:extLst>
                <a:ext uri="{FF2B5EF4-FFF2-40B4-BE49-F238E27FC236}">
                  <a16:creationId xmlns:a16="http://schemas.microsoft.com/office/drawing/2014/main" id="{8969686B-83BE-A3D3-18EF-7DA97A57B257}"/>
                </a:ext>
              </a:extLst>
            </p:cNvPr>
            <p:cNvSpPr/>
            <p:nvPr/>
          </p:nvSpPr>
          <p:spPr>
            <a:xfrm>
              <a:off x="3447693" y="293612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2" name="Freeform 451">
              <a:extLst>
                <a:ext uri="{FF2B5EF4-FFF2-40B4-BE49-F238E27FC236}">
                  <a16:creationId xmlns:a16="http://schemas.microsoft.com/office/drawing/2014/main" id="{D871EC89-092E-B7AB-1654-86D156279F4F}"/>
                </a:ext>
              </a:extLst>
            </p:cNvPr>
            <p:cNvSpPr/>
            <p:nvPr/>
          </p:nvSpPr>
          <p:spPr>
            <a:xfrm>
              <a:off x="3447693" y="2492292"/>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453" name="Freeform 452">
              <a:extLst>
                <a:ext uri="{FF2B5EF4-FFF2-40B4-BE49-F238E27FC236}">
                  <a16:creationId xmlns:a16="http://schemas.microsoft.com/office/drawing/2014/main" id="{AEE2636F-8796-D840-BD97-3C208C128CE9}"/>
                </a:ext>
              </a:extLst>
            </p:cNvPr>
            <p:cNvSpPr/>
            <p:nvPr/>
          </p:nvSpPr>
          <p:spPr>
            <a:xfrm>
              <a:off x="3353461" y="3785828"/>
              <a:ext cx="50632" cy="75997"/>
            </a:xfrm>
            <a:custGeom>
              <a:avLst/>
              <a:gdLst>
                <a:gd name="connsiteX0" fmla="*/ 25316 w 50632"/>
                <a:gd name="connsiteY0" fmla="*/ 7848 h 75997"/>
                <a:gd name="connsiteX1" fmla="*/ 13787 w 50632"/>
                <a:gd name="connsiteY1" fmla="*/ 15405 h 75997"/>
                <a:gd name="connsiteX2" fmla="*/ 9960 w 50632"/>
                <a:gd name="connsiteY2" fmla="*/ 38029 h 75997"/>
                <a:gd name="connsiteX3" fmla="*/ 13787 w 50632"/>
                <a:gd name="connsiteY3" fmla="*/ 60641 h 75997"/>
                <a:gd name="connsiteX4" fmla="*/ 25316 w 50632"/>
                <a:gd name="connsiteY4" fmla="*/ 68150 h 75997"/>
                <a:gd name="connsiteX5" fmla="*/ 36846 w 50632"/>
                <a:gd name="connsiteY5" fmla="*/ 60641 h 75997"/>
                <a:gd name="connsiteX6" fmla="*/ 40721 w 50632"/>
                <a:gd name="connsiteY6" fmla="*/ 38029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29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29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7" y="15405"/>
                  </a:cubicBezTo>
                  <a:cubicBezTo>
                    <a:pt x="11236" y="20407"/>
                    <a:pt x="9960" y="27953"/>
                    <a:pt x="9960" y="38029"/>
                  </a:cubicBezTo>
                  <a:cubicBezTo>
                    <a:pt x="9960" y="48069"/>
                    <a:pt x="11236" y="55602"/>
                    <a:pt x="13787" y="60641"/>
                  </a:cubicBezTo>
                  <a:cubicBezTo>
                    <a:pt x="16371" y="65643"/>
                    <a:pt x="20214" y="68150"/>
                    <a:pt x="25316" y="68150"/>
                  </a:cubicBezTo>
                  <a:cubicBezTo>
                    <a:pt x="30451" y="68150"/>
                    <a:pt x="34294" y="65643"/>
                    <a:pt x="36846" y="60641"/>
                  </a:cubicBezTo>
                  <a:cubicBezTo>
                    <a:pt x="39429" y="55602"/>
                    <a:pt x="40721" y="48069"/>
                    <a:pt x="40721" y="38029"/>
                  </a:cubicBezTo>
                  <a:cubicBezTo>
                    <a:pt x="40721" y="27953"/>
                    <a:pt x="39429" y="20407"/>
                    <a:pt x="36846" y="15405"/>
                  </a:cubicBezTo>
                  <a:cubicBezTo>
                    <a:pt x="34294" y="10367"/>
                    <a:pt x="30451" y="7848"/>
                    <a:pt x="25316" y="7848"/>
                  </a:cubicBezTo>
                  <a:moveTo>
                    <a:pt x="25316" y="0"/>
                  </a:moveTo>
                  <a:cubicBezTo>
                    <a:pt x="33526" y="0"/>
                    <a:pt x="39789" y="3258"/>
                    <a:pt x="44107" y="9762"/>
                  </a:cubicBezTo>
                  <a:cubicBezTo>
                    <a:pt x="48457" y="16241"/>
                    <a:pt x="50632" y="25664"/>
                    <a:pt x="50632" y="38029"/>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29"/>
                  </a:cubicBezTo>
                  <a:cubicBezTo>
                    <a:pt x="0" y="25664"/>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454" name="Freeform 453">
              <a:extLst>
                <a:ext uri="{FF2B5EF4-FFF2-40B4-BE49-F238E27FC236}">
                  <a16:creationId xmlns:a16="http://schemas.microsoft.com/office/drawing/2014/main" id="{4CD5C577-7F7C-C518-1872-6E4CB0104ED4}"/>
                </a:ext>
              </a:extLst>
            </p:cNvPr>
            <p:cNvSpPr/>
            <p:nvPr/>
          </p:nvSpPr>
          <p:spPr>
            <a:xfrm>
              <a:off x="3360477" y="3343325"/>
              <a:ext cx="43616" cy="73248"/>
            </a:xfrm>
            <a:custGeom>
              <a:avLst/>
              <a:gdLst>
                <a:gd name="connsiteX0" fmla="*/ 1423 w 43616"/>
                <a:gd name="connsiteY0" fmla="*/ 64908 h 73248"/>
                <a:gd name="connsiteX1" fmla="*/ 17613 w 43616"/>
                <a:gd name="connsiteY1" fmla="*/ 64908 h 73248"/>
                <a:gd name="connsiteX2" fmla="*/ 17613 w 43616"/>
                <a:gd name="connsiteY2" fmla="*/ 9026 h 73248"/>
                <a:gd name="connsiteX3" fmla="*/ 0 w 43616"/>
                <a:gd name="connsiteY3" fmla="*/ 12559 h 73248"/>
                <a:gd name="connsiteX4" fmla="*/ 0 w 43616"/>
                <a:gd name="connsiteY4" fmla="*/ 3532 h 73248"/>
                <a:gd name="connsiteX5" fmla="*/ 17515 w 43616"/>
                <a:gd name="connsiteY5" fmla="*/ 0 h 73248"/>
                <a:gd name="connsiteX6" fmla="*/ 27426 w 43616"/>
                <a:gd name="connsiteY6" fmla="*/ 0 h 73248"/>
                <a:gd name="connsiteX7" fmla="*/ 27426 w 43616"/>
                <a:gd name="connsiteY7" fmla="*/ 64908 h 73248"/>
                <a:gd name="connsiteX8" fmla="*/ 43616 w 43616"/>
                <a:gd name="connsiteY8" fmla="*/ 64908 h 73248"/>
                <a:gd name="connsiteX9" fmla="*/ 43616 w 43616"/>
                <a:gd name="connsiteY9" fmla="*/ 73249 h 73248"/>
                <a:gd name="connsiteX10" fmla="*/ 1423 w 43616"/>
                <a:gd name="connsiteY10" fmla="*/ 73249 h 73248"/>
                <a:gd name="connsiteX11" fmla="*/ 1423 w 43616"/>
                <a:gd name="connsiteY11" fmla="*/ 64908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6" h="73248">
                  <a:moveTo>
                    <a:pt x="1423" y="64908"/>
                  </a:moveTo>
                  <a:lnTo>
                    <a:pt x="17613" y="64908"/>
                  </a:lnTo>
                  <a:lnTo>
                    <a:pt x="17613" y="9026"/>
                  </a:lnTo>
                  <a:lnTo>
                    <a:pt x="0" y="12559"/>
                  </a:lnTo>
                  <a:lnTo>
                    <a:pt x="0" y="3532"/>
                  </a:lnTo>
                  <a:lnTo>
                    <a:pt x="17515" y="0"/>
                  </a:lnTo>
                  <a:lnTo>
                    <a:pt x="27426" y="0"/>
                  </a:lnTo>
                  <a:lnTo>
                    <a:pt x="27426" y="64908"/>
                  </a:lnTo>
                  <a:lnTo>
                    <a:pt x="43616" y="64908"/>
                  </a:lnTo>
                  <a:lnTo>
                    <a:pt x="43616" y="73249"/>
                  </a:lnTo>
                  <a:lnTo>
                    <a:pt x="1423" y="73249"/>
                  </a:lnTo>
                  <a:lnTo>
                    <a:pt x="1423" y="64908"/>
                  </a:lnTo>
                  <a:close/>
                </a:path>
              </a:pathLst>
            </a:custGeom>
            <a:solidFill>
              <a:srgbClr val="000000"/>
            </a:solidFill>
            <a:ln w="1210" cap="flat">
              <a:noFill/>
              <a:prstDash val="solid"/>
              <a:miter/>
            </a:ln>
          </p:spPr>
          <p:txBody>
            <a:bodyPr rtlCol="0" anchor="ctr"/>
            <a:lstStyle/>
            <a:p>
              <a:endParaRPr lang="en-DE"/>
            </a:p>
          </p:txBody>
        </p:sp>
        <p:sp>
          <p:nvSpPr>
            <p:cNvPr id="455" name="Freeform 454">
              <a:extLst>
                <a:ext uri="{FF2B5EF4-FFF2-40B4-BE49-F238E27FC236}">
                  <a16:creationId xmlns:a16="http://schemas.microsoft.com/office/drawing/2014/main" id="{D8DA805F-C720-2C81-724C-40D750E10CA0}"/>
                </a:ext>
              </a:extLst>
            </p:cNvPr>
            <p:cNvSpPr/>
            <p:nvPr/>
          </p:nvSpPr>
          <p:spPr>
            <a:xfrm>
              <a:off x="3357582" y="2898172"/>
              <a:ext cx="46510" cy="74573"/>
            </a:xfrm>
            <a:custGeom>
              <a:avLst/>
              <a:gdLst>
                <a:gd name="connsiteX0" fmla="*/ 11922 w 46510"/>
                <a:gd name="connsiteY0" fmla="*/ 66233 h 74573"/>
                <a:gd name="connsiteX1" fmla="*/ 46511 w 46510"/>
                <a:gd name="connsiteY1" fmla="*/ 66233 h 74573"/>
                <a:gd name="connsiteX2" fmla="*/ 46511 w 46510"/>
                <a:gd name="connsiteY2" fmla="*/ 74574 h 74573"/>
                <a:gd name="connsiteX3" fmla="*/ 0 w 46510"/>
                <a:gd name="connsiteY3" fmla="*/ 74574 h 74573"/>
                <a:gd name="connsiteX4" fmla="*/ 0 w 46510"/>
                <a:gd name="connsiteY4" fmla="*/ 66233 h 74573"/>
                <a:gd name="connsiteX5" fmla="*/ 15357 w 46510"/>
                <a:gd name="connsiteY5" fmla="*/ 50582 h 74573"/>
                <a:gd name="connsiteX6" fmla="*/ 27622 w 46510"/>
                <a:gd name="connsiteY6" fmla="*/ 37875 h 74573"/>
                <a:gd name="connsiteX7" fmla="*/ 34246 w 46510"/>
                <a:gd name="connsiteY7" fmla="*/ 28848 h 74573"/>
                <a:gd name="connsiteX8" fmla="*/ 36158 w 46510"/>
                <a:gd name="connsiteY8" fmla="*/ 21537 h 74573"/>
                <a:gd name="connsiteX9" fmla="*/ 32038 w 46510"/>
                <a:gd name="connsiteY9" fmla="*/ 12020 h 74573"/>
                <a:gd name="connsiteX10" fmla="*/ 21391 w 46510"/>
                <a:gd name="connsiteY10" fmla="*/ 8340 h 74573"/>
                <a:gd name="connsiteX11" fmla="*/ 11530 w 46510"/>
                <a:gd name="connsiteY11" fmla="*/ 9959 h 74573"/>
                <a:gd name="connsiteX12" fmla="*/ 491 w 46510"/>
                <a:gd name="connsiteY12" fmla="*/ 14865 h 74573"/>
                <a:gd name="connsiteX13" fmla="*/ 491 w 46510"/>
                <a:gd name="connsiteY13" fmla="*/ 4857 h 74573"/>
                <a:gd name="connsiteX14" fmla="*/ 11676 w 46510"/>
                <a:gd name="connsiteY14" fmla="*/ 1227 h 74573"/>
                <a:gd name="connsiteX15" fmla="*/ 21195 w 46510"/>
                <a:gd name="connsiteY15" fmla="*/ 0 h 74573"/>
                <a:gd name="connsiteX16" fmla="*/ 39348 w 46510"/>
                <a:gd name="connsiteY16" fmla="*/ 5691 h 74573"/>
                <a:gd name="connsiteX17" fmla="*/ 46118 w 46510"/>
                <a:gd name="connsiteY17" fmla="*/ 20900 h 74573"/>
                <a:gd name="connsiteX18" fmla="*/ 44401 w 46510"/>
                <a:gd name="connsiteY18" fmla="*/ 29486 h 74573"/>
                <a:gd name="connsiteX19" fmla="*/ 38268 w 46510"/>
                <a:gd name="connsiteY19" fmla="*/ 39004 h 74573"/>
                <a:gd name="connsiteX20" fmla="*/ 30467 w 46510"/>
                <a:gd name="connsiteY20" fmla="*/ 47246 h 74573"/>
                <a:gd name="connsiteX21" fmla="*/ 11922 w 46510"/>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10" h="74573">
                  <a:moveTo>
                    <a:pt x="11922" y="66233"/>
                  </a:moveTo>
                  <a:lnTo>
                    <a:pt x="46511" y="66233"/>
                  </a:lnTo>
                  <a:lnTo>
                    <a:pt x="46511" y="74574"/>
                  </a:lnTo>
                  <a:lnTo>
                    <a:pt x="0" y="74574"/>
                  </a:lnTo>
                  <a:lnTo>
                    <a:pt x="0" y="66233"/>
                  </a:lnTo>
                  <a:cubicBezTo>
                    <a:pt x="3762" y="62341"/>
                    <a:pt x="8881" y="57124"/>
                    <a:pt x="15357" y="50582"/>
                  </a:cubicBezTo>
                  <a:cubicBezTo>
                    <a:pt x="21866" y="44007"/>
                    <a:pt x="25954" y="39772"/>
                    <a:pt x="27622" y="37875"/>
                  </a:cubicBezTo>
                  <a:cubicBezTo>
                    <a:pt x="30794" y="34310"/>
                    <a:pt x="33002" y="31300"/>
                    <a:pt x="34246" y="28848"/>
                  </a:cubicBezTo>
                  <a:cubicBezTo>
                    <a:pt x="35521" y="26362"/>
                    <a:pt x="36158" y="23926"/>
                    <a:pt x="36158" y="21537"/>
                  </a:cubicBezTo>
                  <a:cubicBezTo>
                    <a:pt x="36158" y="17646"/>
                    <a:pt x="34785" y="14473"/>
                    <a:pt x="32038" y="12020"/>
                  </a:cubicBezTo>
                  <a:cubicBezTo>
                    <a:pt x="29322" y="9567"/>
                    <a:pt x="25774" y="8340"/>
                    <a:pt x="21391" y="8340"/>
                  </a:cubicBezTo>
                  <a:cubicBezTo>
                    <a:pt x="18284" y="8340"/>
                    <a:pt x="14997" y="8880"/>
                    <a:pt x="11530"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4" y="1897"/>
                    <a:pt x="39348" y="5691"/>
                  </a:cubicBezTo>
                  <a:cubicBezTo>
                    <a:pt x="43862" y="9486"/>
                    <a:pt x="46118" y="14555"/>
                    <a:pt x="46118" y="20900"/>
                  </a:cubicBezTo>
                  <a:cubicBezTo>
                    <a:pt x="46118" y="23910"/>
                    <a:pt x="45545" y="26772"/>
                    <a:pt x="44401" y="29486"/>
                  </a:cubicBezTo>
                  <a:cubicBezTo>
                    <a:pt x="43289" y="32169"/>
                    <a:pt x="41245" y="35340"/>
                    <a:pt x="38268" y="39004"/>
                  </a:cubicBezTo>
                  <a:cubicBezTo>
                    <a:pt x="37450" y="39952"/>
                    <a:pt x="34850" y="42699"/>
                    <a:pt x="30467" y="47246"/>
                  </a:cubicBezTo>
                  <a:cubicBezTo>
                    <a:pt x="26084" y="51760"/>
                    <a:pt x="19902" y="58088"/>
                    <a:pt x="11922" y="66233"/>
                  </a:cubicBezTo>
                  <a:close/>
                </a:path>
              </a:pathLst>
            </a:custGeom>
            <a:solidFill>
              <a:srgbClr val="000000"/>
            </a:solidFill>
            <a:ln w="1210" cap="flat">
              <a:noFill/>
              <a:prstDash val="solid"/>
              <a:miter/>
            </a:ln>
          </p:spPr>
          <p:txBody>
            <a:bodyPr rtlCol="0" anchor="ctr"/>
            <a:lstStyle/>
            <a:p>
              <a:endParaRPr lang="en-DE"/>
            </a:p>
          </p:txBody>
        </p:sp>
        <p:sp>
          <p:nvSpPr>
            <p:cNvPr id="456" name="Freeform 455">
              <a:extLst>
                <a:ext uri="{FF2B5EF4-FFF2-40B4-BE49-F238E27FC236}">
                  <a16:creationId xmlns:a16="http://schemas.microsoft.com/office/drawing/2014/main" id="{66696EA4-6A33-0A07-8562-44DA2363C1D2}"/>
                </a:ext>
              </a:extLst>
            </p:cNvPr>
            <p:cNvSpPr/>
            <p:nvPr/>
          </p:nvSpPr>
          <p:spPr>
            <a:xfrm>
              <a:off x="3355865" y="2454344"/>
              <a:ext cx="48228" cy="75995"/>
            </a:xfrm>
            <a:custGeom>
              <a:avLst/>
              <a:gdLst>
                <a:gd name="connsiteX0" fmla="*/ 33117 w 48228"/>
                <a:gd name="connsiteY0" fmla="*/ 35079 h 75995"/>
                <a:gd name="connsiteX1" fmla="*/ 44205 w 48228"/>
                <a:gd name="connsiteY1" fmla="*/ 41407 h 75995"/>
                <a:gd name="connsiteX2" fmla="*/ 48228 w 48228"/>
                <a:gd name="connsiteY2" fmla="*/ 53280 h 75995"/>
                <a:gd name="connsiteX3" fmla="*/ 40770 w 48228"/>
                <a:gd name="connsiteY3" fmla="*/ 70060 h 75995"/>
                <a:gd name="connsiteX4" fmla="*/ 19577 w 48228"/>
                <a:gd name="connsiteY4" fmla="*/ 75995 h 75995"/>
                <a:gd name="connsiteX5" fmla="*/ 10058 w 48228"/>
                <a:gd name="connsiteY5" fmla="*/ 75064 h 75995"/>
                <a:gd name="connsiteX6" fmla="*/ 0 w 48228"/>
                <a:gd name="connsiteY6" fmla="*/ 72366 h 75995"/>
                <a:gd name="connsiteX7" fmla="*/ 0 w 48228"/>
                <a:gd name="connsiteY7" fmla="*/ 62798 h 75995"/>
                <a:gd name="connsiteX8" fmla="*/ 9028 w 48228"/>
                <a:gd name="connsiteY8" fmla="*/ 66429 h 75995"/>
                <a:gd name="connsiteX9" fmla="*/ 19281 w 48228"/>
                <a:gd name="connsiteY9" fmla="*/ 67656 h 75995"/>
                <a:gd name="connsiteX10" fmla="*/ 33461 w 48228"/>
                <a:gd name="connsiteY10" fmla="*/ 63975 h 75995"/>
                <a:gd name="connsiteX11" fmla="*/ 38367 w 48228"/>
                <a:gd name="connsiteY11" fmla="*/ 53280 h 75995"/>
                <a:gd name="connsiteX12" fmla="*/ 33804 w 48228"/>
                <a:gd name="connsiteY12" fmla="*/ 43174 h 75995"/>
                <a:gd name="connsiteX13" fmla="*/ 21195 w 48228"/>
                <a:gd name="connsiteY13" fmla="*/ 39493 h 75995"/>
                <a:gd name="connsiteX14" fmla="*/ 12659 w 48228"/>
                <a:gd name="connsiteY14" fmla="*/ 39493 h 75995"/>
                <a:gd name="connsiteX15" fmla="*/ 12659 w 48228"/>
                <a:gd name="connsiteY15" fmla="*/ 31350 h 75995"/>
                <a:gd name="connsiteX16" fmla="*/ 21587 w 48228"/>
                <a:gd name="connsiteY16" fmla="*/ 31350 h 75995"/>
                <a:gd name="connsiteX17" fmla="*/ 32773 w 48228"/>
                <a:gd name="connsiteY17" fmla="*/ 28455 h 75995"/>
                <a:gd name="connsiteX18" fmla="*/ 36650 w 48228"/>
                <a:gd name="connsiteY18" fmla="*/ 20016 h 75995"/>
                <a:gd name="connsiteX19" fmla="*/ 32626 w 48228"/>
                <a:gd name="connsiteY19" fmla="*/ 11382 h 75995"/>
                <a:gd name="connsiteX20" fmla="*/ 21195 w 48228"/>
                <a:gd name="connsiteY20" fmla="*/ 8340 h 75995"/>
                <a:gd name="connsiteX21" fmla="*/ 12462 w 48228"/>
                <a:gd name="connsiteY21" fmla="*/ 9223 h 75995"/>
                <a:gd name="connsiteX22" fmla="*/ 2208 w 48228"/>
                <a:gd name="connsiteY22" fmla="*/ 11971 h 75995"/>
                <a:gd name="connsiteX23" fmla="*/ 2208 w 48228"/>
                <a:gd name="connsiteY23" fmla="*/ 3139 h 75995"/>
                <a:gd name="connsiteX24" fmla="*/ 12757 w 48228"/>
                <a:gd name="connsiteY24" fmla="*/ 785 h 75995"/>
                <a:gd name="connsiteX25" fmla="*/ 22079 w 48228"/>
                <a:gd name="connsiteY25" fmla="*/ 0 h 75995"/>
                <a:gd name="connsiteX26" fmla="*/ 39937 w 48228"/>
                <a:gd name="connsiteY26" fmla="*/ 5151 h 75995"/>
                <a:gd name="connsiteX27" fmla="*/ 46511 w 48228"/>
                <a:gd name="connsiteY27" fmla="*/ 18987 h 75995"/>
                <a:gd name="connsiteX28" fmla="*/ 43027 w 48228"/>
                <a:gd name="connsiteY28" fmla="*/ 29290 h 75995"/>
                <a:gd name="connsiteX29" fmla="*/ 33117 w 48228"/>
                <a:gd name="connsiteY29" fmla="*/ 35079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8228" h="75995">
                  <a:moveTo>
                    <a:pt x="33117" y="35079"/>
                  </a:moveTo>
                  <a:cubicBezTo>
                    <a:pt x="37860" y="36093"/>
                    <a:pt x="41556" y="38201"/>
                    <a:pt x="44205" y="41407"/>
                  </a:cubicBezTo>
                  <a:cubicBezTo>
                    <a:pt x="46887" y="44613"/>
                    <a:pt x="48228" y="48570"/>
                    <a:pt x="48228" y="53280"/>
                  </a:cubicBezTo>
                  <a:cubicBezTo>
                    <a:pt x="48228" y="60509"/>
                    <a:pt x="45742" y="66102"/>
                    <a:pt x="40770" y="70060"/>
                  </a:cubicBezTo>
                  <a:cubicBezTo>
                    <a:pt x="35798" y="74016"/>
                    <a:pt x="28734" y="75995"/>
                    <a:pt x="19577" y="75995"/>
                  </a:cubicBezTo>
                  <a:cubicBezTo>
                    <a:pt x="16502" y="75995"/>
                    <a:pt x="13330" y="75685"/>
                    <a:pt x="10058" y="75064"/>
                  </a:cubicBezTo>
                  <a:cubicBezTo>
                    <a:pt x="6820" y="74474"/>
                    <a:pt x="3467" y="73576"/>
                    <a:pt x="0" y="72366"/>
                  </a:cubicBezTo>
                  <a:lnTo>
                    <a:pt x="0" y="62798"/>
                  </a:lnTo>
                  <a:cubicBezTo>
                    <a:pt x="2748" y="64400"/>
                    <a:pt x="5756" y="65611"/>
                    <a:pt x="9028" y="66429"/>
                  </a:cubicBezTo>
                  <a:cubicBezTo>
                    <a:pt x="12299" y="67246"/>
                    <a:pt x="15717" y="67656"/>
                    <a:pt x="19281" y="67656"/>
                  </a:cubicBezTo>
                  <a:cubicBezTo>
                    <a:pt x="25495" y="67656"/>
                    <a:pt x="30222" y="66429"/>
                    <a:pt x="33461" y="63975"/>
                  </a:cubicBezTo>
                  <a:cubicBezTo>
                    <a:pt x="36732" y="61522"/>
                    <a:pt x="38367" y="57957"/>
                    <a:pt x="38367" y="53280"/>
                  </a:cubicBezTo>
                  <a:cubicBezTo>
                    <a:pt x="38367" y="48962"/>
                    <a:pt x="36846" y="45594"/>
                    <a:pt x="33804" y="43174"/>
                  </a:cubicBezTo>
                  <a:cubicBezTo>
                    <a:pt x="30794" y="40720"/>
                    <a:pt x="26591" y="39493"/>
                    <a:pt x="21195" y="39493"/>
                  </a:cubicBezTo>
                  <a:lnTo>
                    <a:pt x="12659" y="39493"/>
                  </a:lnTo>
                  <a:lnTo>
                    <a:pt x="12659" y="31350"/>
                  </a:lnTo>
                  <a:lnTo>
                    <a:pt x="21587" y="31350"/>
                  </a:lnTo>
                  <a:cubicBezTo>
                    <a:pt x="26461" y="31350"/>
                    <a:pt x="30190" y="30385"/>
                    <a:pt x="32773" y="28455"/>
                  </a:cubicBezTo>
                  <a:cubicBezTo>
                    <a:pt x="35357" y="26492"/>
                    <a:pt x="36650" y="23680"/>
                    <a:pt x="36650" y="20016"/>
                  </a:cubicBezTo>
                  <a:cubicBezTo>
                    <a:pt x="36650" y="16256"/>
                    <a:pt x="35309" y="13377"/>
                    <a:pt x="32626" y="11382"/>
                  </a:cubicBezTo>
                  <a:cubicBezTo>
                    <a:pt x="29978" y="9353"/>
                    <a:pt x="26166" y="8340"/>
                    <a:pt x="21195" y="8340"/>
                  </a:cubicBezTo>
                  <a:cubicBezTo>
                    <a:pt x="18480" y="8340"/>
                    <a:pt x="15569" y="8634"/>
                    <a:pt x="12462" y="9223"/>
                  </a:cubicBezTo>
                  <a:cubicBezTo>
                    <a:pt x="9355" y="9813"/>
                    <a:pt x="5937" y="10728"/>
                    <a:pt x="2208" y="11971"/>
                  </a:cubicBezTo>
                  <a:lnTo>
                    <a:pt x="2208" y="3139"/>
                  </a:lnTo>
                  <a:cubicBezTo>
                    <a:pt x="5970" y="2093"/>
                    <a:pt x="9485" y="1308"/>
                    <a:pt x="12757" y="785"/>
                  </a:cubicBezTo>
                  <a:cubicBezTo>
                    <a:pt x="16059" y="262"/>
                    <a:pt x="19167" y="0"/>
                    <a:pt x="22079" y="0"/>
                  </a:cubicBezTo>
                  <a:cubicBezTo>
                    <a:pt x="29601" y="0"/>
                    <a:pt x="35554" y="1717"/>
                    <a:pt x="39937" y="5151"/>
                  </a:cubicBezTo>
                  <a:cubicBezTo>
                    <a:pt x="44320" y="8553"/>
                    <a:pt x="46511" y="13165"/>
                    <a:pt x="46511" y="18987"/>
                  </a:cubicBezTo>
                  <a:cubicBezTo>
                    <a:pt x="46511" y="23043"/>
                    <a:pt x="45349" y="26476"/>
                    <a:pt x="43027" y="29290"/>
                  </a:cubicBezTo>
                  <a:cubicBezTo>
                    <a:pt x="40706" y="32069"/>
                    <a:pt x="37402" y="34000"/>
                    <a:pt x="33117" y="35079"/>
                  </a:cubicBezTo>
                  <a:close/>
                </a:path>
              </a:pathLst>
            </a:custGeom>
            <a:solidFill>
              <a:srgbClr val="000000"/>
            </a:solidFill>
            <a:ln w="1210" cap="flat">
              <a:noFill/>
              <a:prstDash val="solid"/>
              <a:miter/>
            </a:ln>
          </p:spPr>
          <p:txBody>
            <a:bodyPr rtlCol="0" anchor="ctr"/>
            <a:lstStyle/>
            <a:p>
              <a:endParaRPr lang="en-DE"/>
            </a:p>
          </p:txBody>
        </p:sp>
        <p:sp>
          <p:nvSpPr>
            <p:cNvPr id="457" name="Freeform 456">
              <a:extLst>
                <a:ext uri="{FF2B5EF4-FFF2-40B4-BE49-F238E27FC236}">
                  <a16:creationId xmlns:a16="http://schemas.microsoft.com/office/drawing/2014/main" id="{77719D4D-66EA-64B1-FC78-60A8657E14CE}"/>
                </a:ext>
              </a:extLst>
            </p:cNvPr>
            <p:cNvSpPr/>
            <p:nvPr/>
          </p:nvSpPr>
          <p:spPr>
            <a:xfrm>
              <a:off x="3195699" y="3183717"/>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3"/>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58" name="Freeform 457">
              <a:extLst>
                <a:ext uri="{FF2B5EF4-FFF2-40B4-BE49-F238E27FC236}">
                  <a16:creationId xmlns:a16="http://schemas.microsoft.com/office/drawing/2014/main" id="{B5E8A6C7-BD26-3C04-93E6-AA46839E5873}"/>
                </a:ext>
              </a:extLst>
            </p:cNvPr>
            <p:cNvSpPr/>
            <p:nvPr/>
          </p:nvSpPr>
          <p:spPr>
            <a:xfrm>
              <a:off x="3220018" y="3176513"/>
              <a:ext cx="73868" cy="60706"/>
            </a:xfrm>
            <a:custGeom>
              <a:avLst/>
              <a:gdLst>
                <a:gd name="connsiteX0" fmla="*/ 18552 w 73868"/>
                <a:gd name="connsiteY0" fmla="*/ 0 h 60706"/>
                <a:gd name="connsiteX1" fmla="*/ 34835 w 73868"/>
                <a:gd name="connsiteY1" fmla="*/ 4199 h 60706"/>
                <a:gd name="connsiteX2" fmla="*/ 47771 w 73868"/>
                <a:gd name="connsiteY2" fmla="*/ 14865 h 60706"/>
                <a:gd name="connsiteX3" fmla="*/ 52650 w 73868"/>
                <a:gd name="connsiteY3" fmla="*/ 28028 h 60706"/>
                <a:gd name="connsiteX4" fmla="*/ 50494 w 73868"/>
                <a:gd name="connsiteY4" fmla="*/ 34666 h 60706"/>
                <a:gd name="connsiteX5" fmla="*/ 45161 w 73868"/>
                <a:gd name="connsiteY5" fmla="*/ 38694 h 60706"/>
                <a:gd name="connsiteX6" fmla="*/ 58267 w 73868"/>
                <a:gd name="connsiteY6" fmla="*/ 42097 h 60706"/>
                <a:gd name="connsiteX7" fmla="*/ 68422 w 73868"/>
                <a:gd name="connsiteY7" fmla="*/ 44424 h 60706"/>
                <a:gd name="connsiteX8" fmla="*/ 69159 w 73868"/>
                <a:gd name="connsiteY8" fmla="*/ 44310 h 60706"/>
                <a:gd name="connsiteX9" fmla="*/ 69670 w 73868"/>
                <a:gd name="connsiteY9" fmla="*/ 43686 h 60706"/>
                <a:gd name="connsiteX10" fmla="*/ 70125 w 73868"/>
                <a:gd name="connsiteY10" fmla="*/ 41928 h 60706"/>
                <a:gd name="connsiteX11" fmla="*/ 70294 w 73868"/>
                <a:gd name="connsiteY11" fmla="*/ 38580 h 60706"/>
                <a:gd name="connsiteX12" fmla="*/ 70294 w 73868"/>
                <a:gd name="connsiteY12" fmla="*/ 37105 h 60706"/>
                <a:gd name="connsiteX13" fmla="*/ 70634 w 73868"/>
                <a:gd name="connsiteY13" fmla="*/ 36254 h 60706"/>
                <a:gd name="connsiteX14" fmla="*/ 71543 w 73868"/>
                <a:gd name="connsiteY14" fmla="*/ 35799 h 60706"/>
                <a:gd name="connsiteX15" fmla="*/ 73868 w 73868"/>
                <a:gd name="connsiteY15" fmla="*/ 37900 h 60706"/>
                <a:gd name="connsiteX16" fmla="*/ 73699 w 73868"/>
                <a:gd name="connsiteY16" fmla="*/ 43629 h 60706"/>
                <a:gd name="connsiteX17" fmla="*/ 73528 w 73868"/>
                <a:gd name="connsiteY17" fmla="*/ 49416 h 60706"/>
                <a:gd name="connsiteX18" fmla="*/ 73699 w 73868"/>
                <a:gd name="connsiteY18" fmla="*/ 54353 h 60706"/>
                <a:gd name="connsiteX19" fmla="*/ 73868 w 73868"/>
                <a:gd name="connsiteY19" fmla="*/ 59175 h 60706"/>
                <a:gd name="connsiteX20" fmla="*/ 72507 w 73868"/>
                <a:gd name="connsiteY20" fmla="*/ 60706 h 60706"/>
                <a:gd name="connsiteX21" fmla="*/ 71202 w 73868"/>
                <a:gd name="connsiteY21" fmla="*/ 60480 h 60706"/>
                <a:gd name="connsiteX22" fmla="*/ 70522 w 73868"/>
                <a:gd name="connsiteY22" fmla="*/ 59856 h 60706"/>
                <a:gd name="connsiteX23" fmla="*/ 70294 w 73868"/>
                <a:gd name="connsiteY23" fmla="*/ 59005 h 60706"/>
                <a:gd name="connsiteX24" fmla="*/ 70294 w 73868"/>
                <a:gd name="connsiteY24" fmla="*/ 57984 h 60706"/>
                <a:gd name="connsiteX25" fmla="*/ 69840 w 73868"/>
                <a:gd name="connsiteY25" fmla="*/ 54239 h 60706"/>
                <a:gd name="connsiteX26" fmla="*/ 68593 w 73868"/>
                <a:gd name="connsiteY26" fmla="*/ 52707 h 60706"/>
                <a:gd name="connsiteX27" fmla="*/ 65529 w 73868"/>
                <a:gd name="connsiteY27" fmla="*/ 51743 h 60706"/>
                <a:gd name="connsiteX28" fmla="*/ 13787 w 73868"/>
                <a:gd name="connsiteY28" fmla="*/ 38694 h 60706"/>
                <a:gd name="connsiteX29" fmla="*/ 7886 w 73868"/>
                <a:gd name="connsiteY29" fmla="*/ 37900 h 60706"/>
                <a:gd name="connsiteX30" fmla="*/ 3688 w 73868"/>
                <a:gd name="connsiteY30" fmla="*/ 38864 h 60706"/>
                <a:gd name="connsiteX31" fmla="*/ 2553 w 73868"/>
                <a:gd name="connsiteY31" fmla="*/ 41530 h 60706"/>
                <a:gd name="connsiteX32" fmla="*/ 6071 w 73868"/>
                <a:gd name="connsiteY32" fmla="*/ 46409 h 60706"/>
                <a:gd name="connsiteX33" fmla="*/ 16396 w 73868"/>
                <a:gd name="connsiteY33" fmla="*/ 49984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4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8 h 60706"/>
                <a:gd name="connsiteX43" fmla="*/ 0 w 73868"/>
                <a:gd name="connsiteY43" fmla="*/ 41133 h 60706"/>
                <a:gd name="connsiteX44" fmla="*/ 2156 w 73868"/>
                <a:gd name="connsiteY44" fmla="*/ 34495 h 60706"/>
                <a:gd name="connsiteX45" fmla="*/ 8680 w 73868"/>
                <a:gd name="connsiteY45" fmla="*/ 30693 h 60706"/>
                <a:gd name="connsiteX46" fmla="*/ 2440 w 73868"/>
                <a:gd name="connsiteY46" fmla="*/ 23488 h 60706"/>
                <a:gd name="connsiteX47" fmla="*/ 0 w 73868"/>
                <a:gd name="connsiteY47" fmla="*/ 15489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3 h 60706"/>
                <a:gd name="connsiteX52" fmla="*/ 2553 w 73868"/>
                <a:gd name="connsiteY52" fmla="*/ 15829 h 60706"/>
                <a:gd name="connsiteX53" fmla="*/ 6978 w 73868"/>
                <a:gd name="connsiteY53" fmla="*/ 25247 h 60706"/>
                <a:gd name="connsiteX54" fmla="*/ 15091 w 73868"/>
                <a:gd name="connsiteY54" fmla="*/ 31261 h 60706"/>
                <a:gd name="connsiteX55" fmla="*/ 37842 w 73868"/>
                <a:gd name="connsiteY55" fmla="*/ 36991 h 60706"/>
                <a:gd name="connsiteX56" fmla="*/ 39714 w 73868"/>
                <a:gd name="connsiteY56" fmla="*/ 37332 h 60706"/>
                <a:gd name="connsiteX57" fmla="*/ 41076 w 73868"/>
                <a:gd name="connsiteY57" fmla="*/ 37162 h 60706"/>
                <a:gd name="connsiteX58" fmla="*/ 43629 w 73868"/>
                <a:gd name="connsiteY58" fmla="*/ 36311 h 60706"/>
                <a:gd name="connsiteX59" fmla="*/ 46636 w 73868"/>
                <a:gd name="connsiteY59" fmla="*/ 34722 h 60706"/>
                <a:gd name="connsiteX60" fmla="*/ 49019 w 73868"/>
                <a:gd name="connsiteY60" fmla="*/ 32056 h 60706"/>
                <a:gd name="connsiteX61" fmla="*/ 50040 w 73868"/>
                <a:gd name="connsiteY61" fmla="*/ 28140 h 60706"/>
                <a:gd name="connsiteX62" fmla="*/ 46976 w 73868"/>
                <a:gd name="connsiteY62" fmla="*/ 20935 h 60706"/>
                <a:gd name="connsiteX63" fmla="*/ 38126 w 73868"/>
                <a:gd name="connsiteY63" fmla="*/ 14297 h 60706"/>
                <a:gd name="connsiteX64" fmla="*/ 26325 w 73868"/>
                <a:gd name="connsiteY64" fmla="*/ 10497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400"/>
                    <a:pt x="34835" y="4199"/>
                  </a:cubicBezTo>
                  <a:cubicBezTo>
                    <a:pt x="40168" y="6960"/>
                    <a:pt x="44480" y="10516"/>
                    <a:pt x="47771" y="14865"/>
                  </a:cubicBezTo>
                  <a:cubicBezTo>
                    <a:pt x="51023" y="19214"/>
                    <a:pt x="52650" y="23602"/>
                    <a:pt x="52650" y="28028"/>
                  </a:cubicBezTo>
                  <a:cubicBezTo>
                    <a:pt x="52650" y="30675"/>
                    <a:pt x="51931" y="32888"/>
                    <a:pt x="50494" y="34666"/>
                  </a:cubicBezTo>
                  <a:cubicBezTo>
                    <a:pt x="49019" y="36405"/>
                    <a:pt x="47241" y="37748"/>
                    <a:pt x="45161" y="38694"/>
                  </a:cubicBezTo>
                  <a:cubicBezTo>
                    <a:pt x="47733" y="39412"/>
                    <a:pt x="52101" y="40547"/>
                    <a:pt x="58267" y="42097"/>
                  </a:cubicBezTo>
                  <a:cubicBezTo>
                    <a:pt x="64432" y="43649"/>
                    <a:pt x="67817" y="44424"/>
                    <a:pt x="68422" y="44424"/>
                  </a:cubicBezTo>
                  <a:cubicBezTo>
                    <a:pt x="68762" y="44424"/>
                    <a:pt x="69008" y="44386"/>
                    <a:pt x="69159" y="44310"/>
                  </a:cubicBezTo>
                  <a:cubicBezTo>
                    <a:pt x="69311" y="44235"/>
                    <a:pt x="69481" y="44027"/>
                    <a:pt x="69670" y="43686"/>
                  </a:cubicBezTo>
                  <a:cubicBezTo>
                    <a:pt x="69897" y="43346"/>
                    <a:pt x="70048" y="42760"/>
                    <a:pt x="70125" y="41928"/>
                  </a:cubicBezTo>
                  <a:cubicBezTo>
                    <a:pt x="70237" y="41096"/>
                    <a:pt x="70294" y="39979"/>
                    <a:pt x="70294" y="38580"/>
                  </a:cubicBezTo>
                  <a:cubicBezTo>
                    <a:pt x="70294" y="37862"/>
                    <a:pt x="70294" y="37370"/>
                    <a:pt x="70294" y="37105"/>
                  </a:cubicBezTo>
                  <a:cubicBezTo>
                    <a:pt x="70332" y="36802"/>
                    <a:pt x="70446" y="36519"/>
                    <a:pt x="70634" y="36254"/>
                  </a:cubicBezTo>
                  <a:cubicBezTo>
                    <a:pt x="70823" y="35951"/>
                    <a:pt x="71126" y="35799"/>
                    <a:pt x="71543" y="35799"/>
                  </a:cubicBezTo>
                  <a:cubicBezTo>
                    <a:pt x="73093" y="35799"/>
                    <a:pt x="73868" y="36499"/>
                    <a:pt x="73868" y="37900"/>
                  </a:cubicBezTo>
                  <a:cubicBezTo>
                    <a:pt x="73868" y="39148"/>
                    <a:pt x="73811" y="41058"/>
                    <a:pt x="73699" y="43629"/>
                  </a:cubicBezTo>
                  <a:cubicBezTo>
                    <a:pt x="73585" y="46202"/>
                    <a:pt x="73528" y="48131"/>
                    <a:pt x="73528" y="49416"/>
                  </a:cubicBezTo>
                  <a:cubicBezTo>
                    <a:pt x="73528" y="50513"/>
                    <a:pt x="73585" y="52159"/>
                    <a:pt x="73699" y="54353"/>
                  </a:cubicBezTo>
                  <a:cubicBezTo>
                    <a:pt x="73811" y="56546"/>
                    <a:pt x="73868" y="58154"/>
                    <a:pt x="73868" y="59175"/>
                  </a:cubicBezTo>
                  <a:cubicBezTo>
                    <a:pt x="73868" y="60196"/>
                    <a:pt x="73414" y="60706"/>
                    <a:pt x="72507" y="60706"/>
                  </a:cubicBezTo>
                  <a:cubicBezTo>
                    <a:pt x="71978" y="60706"/>
                    <a:pt x="71543" y="60631"/>
                    <a:pt x="71202" y="60480"/>
                  </a:cubicBezTo>
                  <a:cubicBezTo>
                    <a:pt x="70900" y="60366"/>
                    <a:pt x="70673" y="60157"/>
                    <a:pt x="70522" y="59856"/>
                  </a:cubicBezTo>
                  <a:cubicBezTo>
                    <a:pt x="70408" y="59553"/>
                    <a:pt x="70332" y="59270"/>
                    <a:pt x="70294" y="59005"/>
                  </a:cubicBezTo>
                  <a:cubicBezTo>
                    <a:pt x="70294" y="58778"/>
                    <a:pt x="70294" y="58438"/>
                    <a:pt x="70294" y="57984"/>
                  </a:cubicBezTo>
                  <a:cubicBezTo>
                    <a:pt x="70294" y="56243"/>
                    <a:pt x="70143" y="54996"/>
                    <a:pt x="69840" y="54239"/>
                  </a:cubicBezTo>
                  <a:cubicBezTo>
                    <a:pt x="69576" y="53482"/>
                    <a:pt x="69161" y="52972"/>
                    <a:pt x="68593" y="52707"/>
                  </a:cubicBezTo>
                  <a:cubicBezTo>
                    <a:pt x="68063" y="52405"/>
                    <a:pt x="67042" y="52083"/>
                    <a:pt x="65529" y="51743"/>
                  </a:cubicBezTo>
                  <a:lnTo>
                    <a:pt x="13787" y="38694"/>
                  </a:lnTo>
                  <a:cubicBezTo>
                    <a:pt x="11479" y="38165"/>
                    <a:pt x="9513" y="37900"/>
                    <a:pt x="7886" y="37900"/>
                  </a:cubicBezTo>
                  <a:cubicBezTo>
                    <a:pt x="5844" y="37900"/>
                    <a:pt x="4444" y="38221"/>
                    <a:pt x="3688" y="38864"/>
                  </a:cubicBezTo>
                  <a:cubicBezTo>
                    <a:pt x="2931" y="39507"/>
                    <a:pt x="2553" y="40396"/>
                    <a:pt x="2553" y="41530"/>
                  </a:cubicBezTo>
                  <a:cubicBezTo>
                    <a:pt x="2553" y="43497"/>
                    <a:pt x="3726" y="45124"/>
                    <a:pt x="6071" y="46409"/>
                  </a:cubicBezTo>
                  <a:cubicBezTo>
                    <a:pt x="8416" y="47695"/>
                    <a:pt x="11858" y="48887"/>
                    <a:pt x="16396" y="49984"/>
                  </a:cubicBezTo>
                  <a:cubicBezTo>
                    <a:pt x="17644" y="50324"/>
                    <a:pt x="18401" y="50608"/>
                    <a:pt x="18666" y="50834"/>
                  </a:cubicBezTo>
                  <a:cubicBezTo>
                    <a:pt x="18930" y="51024"/>
                    <a:pt x="19063" y="51402"/>
                    <a:pt x="19063" y="51969"/>
                  </a:cubicBezTo>
                  <a:cubicBezTo>
                    <a:pt x="19025" y="52915"/>
                    <a:pt x="18628" y="53387"/>
                    <a:pt x="17871" y="53387"/>
                  </a:cubicBezTo>
                  <a:cubicBezTo>
                    <a:pt x="17682" y="53387"/>
                    <a:pt x="16983" y="53236"/>
                    <a:pt x="15772" y="52934"/>
                  </a:cubicBezTo>
                  <a:cubicBezTo>
                    <a:pt x="14524" y="52632"/>
                    <a:pt x="12992" y="52197"/>
                    <a:pt x="11177" y="51629"/>
                  </a:cubicBezTo>
                  <a:cubicBezTo>
                    <a:pt x="9323" y="51024"/>
                    <a:pt x="7810" y="50399"/>
                    <a:pt x="6638" y="49756"/>
                  </a:cubicBezTo>
                  <a:cubicBezTo>
                    <a:pt x="5844" y="49379"/>
                    <a:pt x="5182" y="49019"/>
                    <a:pt x="4652" y="48679"/>
                  </a:cubicBezTo>
                  <a:cubicBezTo>
                    <a:pt x="4123" y="48338"/>
                    <a:pt x="3442" y="47828"/>
                    <a:pt x="2610" y="47146"/>
                  </a:cubicBezTo>
                  <a:cubicBezTo>
                    <a:pt x="1778" y="46428"/>
                    <a:pt x="1135" y="45559"/>
                    <a:pt x="681" y="44538"/>
                  </a:cubicBezTo>
                  <a:cubicBezTo>
                    <a:pt x="227" y="43517"/>
                    <a:pt x="0" y="42382"/>
                    <a:pt x="0" y="41133"/>
                  </a:cubicBezTo>
                  <a:cubicBezTo>
                    <a:pt x="0" y="38712"/>
                    <a:pt x="719" y="36499"/>
                    <a:pt x="2156" y="34495"/>
                  </a:cubicBezTo>
                  <a:cubicBezTo>
                    <a:pt x="3593" y="32491"/>
                    <a:pt x="5768" y="31223"/>
                    <a:pt x="8680" y="30693"/>
                  </a:cubicBezTo>
                  <a:cubicBezTo>
                    <a:pt x="6146" y="28538"/>
                    <a:pt x="4066" y="26136"/>
                    <a:pt x="2440" y="23488"/>
                  </a:cubicBezTo>
                  <a:cubicBezTo>
                    <a:pt x="813" y="20841"/>
                    <a:pt x="0" y="18174"/>
                    <a:pt x="0" y="15489"/>
                  </a:cubicBezTo>
                  <a:cubicBezTo>
                    <a:pt x="0" y="11026"/>
                    <a:pt x="1740" y="7338"/>
                    <a:pt x="5220" y="4425"/>
                  </a:cubicBezTo>
                  <a:cubicBezTo>
                    <a:pt x="8661" y="1475"/>
                    <a:pt x="13106" y="0"/>
                    <a:pt x="18552" y="0"/>
                  </a:cubicBezTo>
                  <a:moveTo>
                    <a:pt x="13446" y="8397"/>
                  </a:moveTo>
                  <a:cubicBezTo>
                    <a:pt x="10004" y="8397"/>
                    <a:pt x="7338" y="9059"/>
                    <a:pt x="5447" y="10383"/>
                  </a:cubicBezTo>
                  <a:cubicBezTo>
                    <a:pt x="3518" y="11669"/>
                    <a:pt x="2553" y="13485"/>
                    <a:pt x="2553" y="15829"/>
                  </a:cubicBezTo>
                  <a:cubicBezTo>
                    <a:pt x="2553" y="18742"/>
                    <a:pt x="4028" y="21881"/>
                    <a:pt x="6978" y="25247"/>
                  </a:cubicBezTo>
                  <a:cubicBezTo>
                    <a:pt x="9777" y="28576"/>
                    <a:pt x="12482" y="30581"/>
                    <a:pt x="15091" y="31261"/>
                  </a:cubicBezTo>
                  <a:lnTo>
                    <a:pt x="37842" y="36991"/>
                  </a:lnTo>
                  <a:lnTo>
                    <a:pt x="39714" y="37332"/>
                  </a:lnTo>
                  <a:cubicBezTo>
                    <a:pt x="39941" y="37332"/>
                    <a:pt x="40395" y="37275"/>
                    <a:pt x="41076" y="37162"/>
                  </a:cubicBezTo>
                  <a:cubicBezTo>
                    <a:pt x="41719" y="37011"/>
                    <a:pt x="42570" y="36726"/>
                    <a:pt x="43629" y="36311"/>
                  </a:cubicBezTo>
                  <a:cubicBezTo>
                    <a:pt x="44688" y="35856"/>
                    <a:pt x="45690" y="35327"/>
                    <a:pt x="46636" y="34722"/>
                  </a:cubicBezTo>
                  <a:cubicBezTo>
                    <a:pt x="47544" y="34078"/>
                    <a:pt x="48338" y="33191"/>
                    <a:pt x="49019" y="32056"/>
                  </a:cubicBezTo>
                  <a:cubicBezTo>
                    <a:pt x="49700" y="30884"/>
                    <a:pt x="50040" y="29578"/>
                    <a:pt x="50040" y="28140"/>
                  </a:cubicBezTo>
                  <a:cubicBezTo>
                    <a:pt x="50040" y="25833"/>
                    <a:pt x="49019" y="23432"/>
                    <a:pt x="46976" y="20935"/>
                  </a:cubicBezTo>
                  <a:cubicBezTo>
                    <a:pt x="44934" y="18402"/>
                    <a:pt x="41984" y="16189"/>
                    <a:pt x="38126" y="14297"/>
                  </a:cubicBezTo>
                  <a:cubicBezTo>
                    <a:pt x="35629" y="13125"/>
                    <a:pt x="31696" y="11858"/>
                    <a:pt x="26325" y="10497"/>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459" name="Freeform 458">
              <a:extLst>
                <a:ext uri="{FF2B5EF4-FFF2-40B4-BE49-F238E27FC236}">
                  <a16:creationId xmlns:a16="http://schemas.microsoft.com/office/drawing/2014/main" id="{DE0AEB66-745B-E201-ACAD-598227A6D9D6}"/>
                </a:ext>
              </a:extLst>
            </p:cNvPr>
            <p:cNvSpPr/>
            <p:nvPr/>
          </p:nvSpPr>
          <p:spPr>
            <a:xfrm>
              <a:off x="3164690" y="3139628"/>
              <a:ext cx="161556" cy="37470"/>
            </a:xfrm>
            <a:custGeom>
              <a:avLst/>
              <a:gdLst>
                <a:gd name="connsiteX0" fmla="*/ 80779 w 161556"/>
                <a:gd name="connsiteY0" fmla="*/ 37471 h 37470"/>
                <a:gd name="connsiteX1" fmla="*/ 31475 w 161556"/>
                <a:gd name="connsiteY1" fmla="*/ 27294 h 37470"/>
                <a:gd name="connsiteX2" fmla="*/ 14515 w 161556"/>
                <a:gd name="connsiteY2" fmla="*/ 16882 h 37470"/>
                <a:gd name="connsiteX3" fmla="*/ 3392 w 161556"/>
                <a:gd name="connsiteY3" fmla="*/ 6785 h 37470"/>
                <a:gd name="connsiteX4" fmla="*/ 0 w 161556"/>
                <a:gd name="connsiteY4" fmla="*/ 1657 h 37470"/>
                <a:gd name="connsiteX5" fmla="*/ 1578 w 161556"/>
                <a:gd name="connsiteY5" fmla="*/ 0 h 37470"/>
                <a:gd name="connsiteX6" fmla="*/ 4339 w 161556"/>
                <a:gd name="connsiteY6" fmla="*/ 2130 h 37470"/>
                <a:gd name="connsiteX7" fmla="*/ 80779 w 161556"/>
                <a:gd name="connsiteY7" fmla="*/ 28083 h 37470"/>
                <a:gd name="connsiteX8" fmla="*/ 156351 w 161556"/>
                <a:gd name="connsiteY8" fmla="*/ 2761 h 37470"/>
                <a:gd name="connsiteX9" fmla="*/ 159980 w 161556"/>
                <a:gd name="connsiteY9" fmla="*/ 0 h 37470"/>
                <a:gd name="connsiteX10" fmla="*/ 161557 w 161556"/>
                <a:gd name="connsiteY10" fmla="*/ 1657 h 37470"/>
                <a:gd name="connsiteX11" fmla="*/ 158323 w 161556"/>
                <a:gd name="connsiteY11" fmla="*/ 6626 h 37470"/>
                <a:gd name="connsiteX12" fmla="*/ 147674 w 161556"/>
                <a:gd name="connsiteY12" fmla="*/ 16487 h 37470"/>
                <a:gd name="connsiteX13" fmla="*/ 131187 w 161556"/>
                <a:gd name="connsiteY13" fmla="*/ 26821 h 37470"/>
                <a:gd name="connsiteX14" fmla="*/ 80779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80779" y="37471"/>
                  </a:moveTo>
                  <a:cubicBezTo>
                    <a:pt x="62582" y="37471"/>
                    <a:pt x="46148" y="34078"/>
                    <a:pt x="31475" y="27294"/>
                  </a:cubicBezTo>
                  <a:cubicBezTo>
                    <a:pt x="25322" y="24402"/>
                    <a:pt x="19669" y="20931"/>
                    <a:pt x="14515" y="16882"/>
                  </a:cubicBezTo>
                  <a:cubicBezTo>
                    <a:pt x="9361" y="12832"/>
                    <a:pt x="5653" y="9466"/>
                    <a:pt x="3392" y="6785"/>
                  </a:cubicBezTo>
                  <a:cubicBezTo>
                    <a:pt x="1131" y="4102"/>
                    <a:pt x="0" y="2393"/>
                    <a:pt x="0" y="1657"/>
                  </a:cubicBezTo>
                  <a:cubicBezTo>
                    <a:pt x="0" y="604"/>
                    <a:pt x="526" y="52"/>
                    <a:pt x="1578" y="0"/>
                  </a:cubicBezTo>
                  <a:cubicBezTo>
                    <a:pt x="2104" y="0"/>
                    <a:pt x="3024" y="710"/>
                    <a:pt x="4339" y="2130"/>
                  </a:cubicBezTo>
                  <a:cubicBezTo>
                    <a:pt x="22009" y="19485"/>
                    <a:pt x="47489" y="28136"/>
                    <a:pt x="80779" y="28083"/>
                  </a:cubicBezTo>
                  <a:cubicBezTo>
                    <a:pt x="114173" y="28083"/>
                    <a:pt x="139364" y="19643"/>
                    <a:pt x="156351" y="2761"/>
                  </a:cubicBezTo>
                  <a:cubicBezTo>
                    <a:pt x="158191" y="920"/>
                    <a:pt x="159401" y="0"/>
                    <a:pt x="159980" y="0"/>
                  </a:cubicBezTo>
                  <a:cubicBezTo>
                    <a:pt x="161031" y="0"/>
                    <a:pt x="161557" y="552"/>
                    <a:pt x="161557" y="1657"/>
                  </a:cubicBezTo>
                  <a:cubicBezTo>
                    <a:pt x="161557" y="2393"/>
                    <a:pt x="160479" y="4050"/>
                    <a:pt x="158323" y="6626"/>
                  </a:cubicBezTo>
                  <a:cubicBezTo>
                    <a:pt x="156166" y="9203"/>
                    <a:pt x="152616" y="12490"/>
                    <a:pt x="147674" y="16487"/>
                  </a:cubicBezTo>
                  <a:cubicBezTo>
                    <a:pt x="142730" y="20484"/>
                    <a:pt x="137234" y="23928"/>
                    <a:pt x="131187" y="26821"/>
                  </a:cubicBezTo>
                  <a:cubicBezTo>
                    <a:pt x="116514" y="33921"/>
                    <a:pt x="99711" y="37471"/>
                    <a:pt x="80779" y="37471"/>
                  </a:cubicBezTo>
                  <a:close/>
                </a:path>
              </a:pathLst>
            </a:custGeom>
            <a:solidFill>
              <a:srgbClr val="000000"/>
            </a:solidFill>
            <a:ln w="1210" cap="flat">
              <a:noFill/>
              <a:prstDash val="solid"/>
              <a:miter/>
            </a:ln>
          </p:spPr>
          <p:txBody>
            <a:bodyPr rtlCol="0" anchor="ctr"/>
            <a:lstStyle/>
            <a:p>
              <a:endParaRPr lang="en-DE"/>
            </a:p>
          </p:txBody>
        </p:sp>
        <p:sp>
          <p:nvSpPr>
            <p:cNvPr id="460" name="Freeform 459">
              <a:extLst>
                <a:ext uri="{FF2B5EF4-FFF2-40B4-BE49-F238E27FC236}">
                  <a16:creationId xmlns:a16="http://schemas.microsoft.com/office/drawing/2014/main" id="{076C3F6A-1BDB-5790-2892-CBB11150BBEB}"/>
                </a:ext>
              </a:extLst>
            </p:cNvPr>
            <p:cNvSpPr/>
            <p:nvPr/>
          </p:nvSpPr>
          <p:spPr>
            <a:xfrm>
              <a:off x="3165289" y="3047944"/>
              <a:ext cx="11954" cy="29587"/>
            </a:xfrm>
            <a:custGeom>
              <a:avLst/>
              <a:gdLst>
                <a:gd name="connsiteX0" fmla="*/ 10326 w 11954"/>
                <a:gd name="connsiteY0" fmla="*/ 0 h 29587"/>
                <a:gd name="connsiteX1" fmla="*/ 11954 w 11954"/>
                <a:gd name="connsiteY1" fmla="*/ 993 h 29587"/>
                <a:gd name="connsiteX2" fmla="*/ 5044 w 11954"/>
                <a:gd name="connsiteY2" fmla="*/ 14813 h 29587"/>
                <a:gd name="connsiteX3" fmla="*/ 11954 w 11954"/>
                <a:gd name="connsiteY3" fmla="*/ 28635 h 29587"/>
                <a:gd name="connsiteX4" fmla="*/ 10326 w 11954"/>
                <a:gd name="connsiteY4" fmla="*/ 29588 h 29587"/>
                <a:gd name="connsiteX5" fmla="*/ 0 w 11954"/>
                <a:gd name="connsiteY5" fmla="*/ 14813 h 29587"/>
                <a:gd name="connsiteX6" fmla="*/ 10326 w 11954"/>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4" h="29587">
                  <a:moveTo>
                    <a:pt x="10326" y="0"/>
                  </a:moveTo>
                  <a:lnTo>
                    <a:pt x="11954" y="993"/>
                  </a:lnTo>
                  <a:cubicBezTo>
                    <a:pt x="10180" y="5096"/>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461" name="Freeform 460">
              <a:extLst>
                <a:ext uri="{FF2B5EF4-FFF2-40B4-BE49-F238E27FC236}">
                  <a16:creationId xmlns:a16="http://schemas.microsoft.com/office/drawing/2014/main" id="{AA5FE216-47A8-5ABB-AD3F-D03EC19FC351}"/>
                </a:ext>
              </a:extLst>
            </p:cNvPr>
            <p:cNvSpPr/>
            <p:nvPr/>
          </p:nvSpPr>
          <p:spPr>
            <a:xfrm>
              <a:off x="3189324" y="3039399"/>
              <a:ext cx="104561" cy="63260"/>
            </a:xfrm>
            <a:custGeom>
              <a:avLst/>
              <a:gdLst>
                <a:gd name="connsiteX0" fmla="*/ 15318 w 104561"/>
                <a:gd name="connsiteY0" fmla="*/ 0 h 63260"/>
                <a:gd name="connsiteX1" fmla="*/ 19630 w 104561"/>
                <a:gd name="connsiteY1" fmla="*/ 625 h 63260"/>
                <a:gd name="connsiteX2" fmla="*/ 33133 w 104561"/>
                <a:gd name="connsiteY2" fmla="*/ 10043 h 63260"/>
                <a:gd name="connsiteX3" fmla="*/ 35459 w 104561"/>
                <a:gd name="connsiteY3" fmla="*/ 13504 h 63260"/>
                <a:gd name="connsiteX4" fmla="*/ 40452 w 104561"/>
                <a:gd name="connsiteY4" fmla="*/ 8511 h 63260"/>
                <a:gd name="connsiteX5" fmla="*/ 52990 w 104561"/>
                <a:gd name="connsiteY5" fmla="*/ 5050 h 63260"/>
                <a:gd name="connsiteX6" fmla="*/ 60423 w 104561"/>
                <a:gd name="connsiteY6" fmla="*/ 5958 h 63260"/>
                <a:gd name="connsiteX7" fmla="*/ 76705 w 104561"/>
                <a:gd name="connsiteY7" fmla="*/ 17475 h 63260"/>
                <a:gd name="connsiteX8" fmla="*/ 83343 w 104561"/>
                <a:gd name="connsiteY8" fmla="*/ 37219 h 63260"/>
                <a:gd name="connsiteX9" fmla="*/ 80280 w 104561"/>
                <a:gd name="connsiteY9" fmla="*/ 46977 h 63260"/>
                <a:gd name="connsiteX10" fmla="*/ 71940 w 104561"/>
                <a:gd name="connsiteY10" fmla="*/ 52423 h 63260"/>
                <a:gd name="connsiteX11" fmla="*/ 103768 w 104561"/>
                <a:gd name="connsiteY11" fmla="*/ 60310 h 63260"/>
                <a:gd name="connsiteX12" fmla="*/ 104562 w 104561"/>
                <a:gd name="connsiteY12" fmla="*/ 61501 h 63260"/>
                <a:gd name="connsiteX13" fmla="*/ 104562 w 104561"/>
                <a:gd name="connsiteY13" fmla="*/ 62069 h 63260"/>
                <a:gd name="connsiteX14" fmla="*/ 103200 w 104561"/>
                <a:gd name="connsiteY14" fmla="*/ 63260 h 63260"/>
                <a:gd name="connsiteX15" fmla="*/ 31715 w 104561"/>
                <a:gd name="connsiteY15" fmla="*/ 45332 h 63260"/>
                <a:gd name="connsiteX16" fmla="*/ 22354 w 104561"/>
                <a:gd name="connsiteY16" fmla="*/ 42211 h 63260"/>
                <a:gd name="connsiteX17" fmla="*/ 13730 w 104561"/>
                <a:gd name="connsiteY17" fmla="*/ 37616 h 63260"/>
                <a:gd name="connsiteX18" fmla="*/ 6638 w 104561"/>
                <a:gd name="connsiteY18" fmla="*/ 31773 h 63260"/>
                <a:gd name="connsiteX19" fmla="*/ 1815 w 104561"/>
                <a:gd name="connsiteY19" fmla="*/ 24794 h 63260"/>
                <a:gd name="connsiteX20" fmla="*/ 0 w 104561"/>
                <a:gd name="connsiteY20" fmla="*/ 16850 h 63260"/>
                <a:gd name="connsiteX21" fmla="*/ 5844 w 104561"/>
                <a:gd name="connsiteY21" fmla="*/ 3404 h 63260"/>
                <a:gd name="connsiteX22" fmla="*/ 15318 w 104561"/>
                <a:gd name="connsiteY22" fmla="*/ 0 h 63260"/>
                <a:gd name="connsiteX23" fmla="*/ 13276 w 104561"/>
                <a:gd name="connsiteY23" fmla="*/ 6526 h 63260"/>
                <a:gd name="connsiteX24" fmla="*/ 7319 w 104561"/>
                <a:gd name="connsiteY24" fmla="*/ 7944 h 63260"/>
                <a:gd name="connsiteX25" fmla="*/ 2667 w 104561"/>
                <a:gd name="connsiteY25" fmla="*/ 16964 h 63260"/>
                <a:gd name="connsiteX26" fmla="*/ 4369 w 104561"/>
                <a:gd name="connsiteY26" fmla="*/ 24169 h 63260"/>
                <a:gd name="connsiteX27" fmla="*/ 8851 w 104561"/>
                <a:gd name="connsiteY27" fmla="*/ 30410 h 63260"/>
                <a:gd name="connsiteX28" fmla="*/ 15545 w 104561"/>
                <a:gd name="connsiteY28" fmla="*/ 35573 h 63260"/>
                <a:gd name="connsiteX29" fmla="*/ 23602 w 104561"/>
                <a:gd name="connsiteY29" fmla="*/ 39715 h 63260"/>
                <a:gd name="connsiteX30" fmla="*/ 32282 w 104561"/>
                <a:gd name="connsiteY30" fmla="*/ 42551 h 63260"/>
                <a:gd name="connsiteX31" fmla="*/ 60423 w 104561"/>
                <a:gd name="connsiteY31" fmla="*/ 49530 h 63260"/>
                <a:gd name="connsiteX32" fmla="*/ 66096 w 104561"/>
                <a:gd name="connsiteY32" fmla="*/ 50211 h 63260"/>
                <a:gd name="connsiteX33" fmla="*/ 76592 w 104561"/>
                <a:gd name="connsiteY33" fmla="*/ 46694 h 63260"/>
                <a:gd name="connsiteX34" fmla="*/ 80734 w 104561"/>
                <a:gd name="connsiteY34" fmla="*/ 37105 h 63260"/>
                <a:gd name="connsiteX35" fmla="*/ 74720 w 104561"/>
                <a:gd name="connsiteY35" fmla="*/ 22127 h 63260"/>
                <a:gd name="connsiteX36" fmla="*/ 59855 w 104561"/>
                <a:gd name="connsiteY36" fmla="*/ 13617 h 63260"/>
                <a:gd name="connsiteX37" fmla="*/ 49756 w 104561"/>
                <a:gd name="connsiteY37" fmla="*/ 12198 h 63260"/>
                <a:gd name="connsiteX38" fmla="*/ 41700 w 104561"/>
                <a:gd name="connsiteY38" fmla="*/ 13844 h 63260"/>
                <a:gd name="connsiteX39" fmla="*/ 37161 w 104561"/>
                <a:gd name="connsiteY39" fmla="*/ 17361 h 63260"/>
                <a:gd name="connsiteX40" fmla="*/ 38693 w 104561"/>
                <a:gd name="connsiteY40" fmla="*/ 26042 h 63260"/>
                <a:gd name="connsiteX41" fmla="*/ 38636 w 104561"/>
                <a:gd name="connsiteY41" fmla="*/ 29275 h 63260"/>
                <a:gd name="connsiteX42" fmla="*/ 38353 w 104561"/>
                <a:gd name="connsiteY42" fmla="*/ 31942 h 63260"/>
                <a:gd name="connsiteX43" fmla="*/ 37502 w 104561"/>
                <a:gd name="connsiteY43" fmla="*/ 34212 h 63260"/>
                <a:gd name="connsiteX44" fmla="*/ 35913 w 104561"/>
                <a:gd name="connsiteY44" fmla="*/ 34892 h 63260"/>
                <a:gd name="connsiteX45" fmla="*/ 35119 w 104561"/>
                <a:gd name="connsiteY45" fmla="*/ 34779 h 63260"/>
                <a:gd name="connsiteX46" fmla="*/ 33587 w 104561"/>
                <a:gd name="connsiteY46" fmla="*/ 33814 h 63260"/>
                <a:gd name="connsiteX47" fmla="*/ 32679 w 104561"/>
                <a:gd name="connsiteY47" fmla="*/ 32225 h 63260"/>
                <a:gd name="connsiteX48" fmla="*/ 32169 w 104561"/>
                <a:gd name="connsiteY48" fmla="*/ 29957 h 63260"/>
                <a:gd name="connsiteX49" fmla="*/ 31998 w 104561"/>
                <a:gd name="connsiteY49" fmla="*/ 27517 h 63260"/>
                <a:gd name="connsiteX50" fmla="*/ 31942 w 104561"/>
                <a:gd name="connsiteY50" fmla="*/ 24907 h 63260"/>
                <a:gd name="connsiteX51" fmla="*/ 33474 w 104561"/>
                <a:gd name="connsiteY51" fmla="*/ 17135 h 63260"/>
                <a:gd name="connsiteX52" fmla="*/ 31261 w 104561"/>
                <a:gd name="connsiteY52" fmla="*/ 14071 h 63260"/>
                <a:gd name="connsiteX53" fmla="*/ 19063 w 104561"/>
                <a:gd name="connsiteY53" fmla="*/ 7319 h 63260"/>
                <a:gd name="connsiteX54" fmla="*/ 13276 w 104561"/>
                <a:gd name="connsiteY54" fmla="*/ 6526 h 63260"/>
                <a:gd name="connsiteX55" fmla="*/ 35232 w 104561"/>
                <a:gd name="connsiteY55" fmla="*/ 20823 h 63260"/>
                <a:gd name="connsiteX56" fmla="*/ 34608 w 104561"/>
                <a:gd name="connsiteY56" fmla="*/ 25021 h 63260"/>
                <a:gd name="connsiteX57" fmla="*/ 35686 w 104561"/>
                <a:gd name="connsiteY57" fmla="*/ 31999 h 63260"/>
                <a:gd name="connsiteX58" fmla="*/ 35913 w 104561"/>
                <a:gd name="connsiteY58" fmla="*/ 31773 h 63260"/>
                <a:gd name="connsiteX59" fmla="*/ 36027 w 104561"/>
                <a:gd name="connsiteY59" fmla="*/ 31035 h 63260"/>
                <a:gd name="connsiteX60" fmla="*/ 36083 w 104561"/>
                <a:gd name="connsiteY60" fmla="*/ 30013 h 63260"/>
                <a:gd name="connsiteX61" fmla="*/ 36140 w 104561"/>
                <a:gd name="connsiteY61" fmla="*/ 28651 h 63260"/>
                <a:gd name="connsiteX62" fmla="*/ 36140 w 104561"/>
                <a:gd name="connsiteY62" fmla="*/ 27347 h 63260"/>
                <a:gd name="connsiteX63" fmla="*/ 36140 w 104561"/>
                <a:gd name="connsiteY63" fmla="*/ 25929 h 63260"/>
                <a:gd name="connsiteX64" fmla="*/ 35232 w 104561"/>
                <a:gd name="connsiteY64" fmla="*/ 20823 h 6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4561" h="63260">
                  <a:moveTo>
                    <a:pt x="15318" y="0"/>
                  </a:moveTo>
                  <a:cubicBezTo>
                    <a:pt x="16302" y="0"/>
                    <a:pt x="17739" y="208"/>
                    <a:pt x="19630" y="625"/>
                  </a:cubicBezTo>
                  <a:cubicBezTo>
                    <a:pt x="24963" y="1949"/>
                    <a:pt x="29464" y="5088"/>
                    <a:pt x="33133" y="10043"/>
                  </a:cubicBezTo>
                  <a:cubicBezTo>
                    <a:pt x="33814" y="10875"/>
                    <a:pt x="34589" y="12029"/>
                    <a:pt x="35459" y="13504"/>
                  </a:cubicBezTo>
                  <a:cubicBezTo>
                    <a:pt x="36632" y="11726"/>
                    <a:pt x="38296" y="10062"/>
                    <a:pt x="40452" y="8511"/>
                  </a:cubicBezTo>
                  <a:cubicBezTo>
                    <a:pt x="44007" y="6203"/>
                    <a:pt x="48187" y="5050"/>
                    <a:pt x="52990" y="5050"/>
                  </a:cubicBezTo>
                  <a:cubicBezTo>
                    <a:pt x="55222" y="5050"/>
                    <a:pt x="57699" y="5353"/>
                    <a:pt x="60423" y="5958"/>
                  </a:cubicBezTo>
                  <a:cubicBezTo>
                    <a:pt x="66739" y="7659"/>
                    <a:pt x="72167" y="11498"/>
                    <a:pt x="76705" y="17475"/>
                  </a:cubicBezTo>
                  <a:cubicBezTo>
                    <a:pt x="81131" y="23488"/>
                    <a:pt x="83343" y="30070"/>
                    <a:pt x="83343" y="37219"/>
                  </a:cubicBezTo>
                  <a:cubicBezTo>
                    <a:pt x="83343" y="41076"/>
                    <a:pt x="82322" y="44329"/>
                    <a:pt x="80280" y="46977"/>
                  </a:cubicBezTo>
                  <a:cubicBezTo>
                    <a:pt x="78199" y="49587"/>
                    <a:pt x="75419" y="51402"/>
                    <a:pt x="71940" y="52423"/>
                  </a:cubicBezTo>
                  <a:lnTo>
                    <a:pt x="103768" y="60310"/>
                  </a:lnTo>
                  <a:cubicBezTo>
                    <a:pt x="104298" y="60423"/>
                    <a:pt x="104562" y="60820"/>
                    <a:pt x="104562" y="61501"/>
                  </a:cubicBezTo>
                  <a:lnTo>
                    <a:pt x="104562" y="62069"/>
                  </a:lnTo>
                  <a:cubicBezTo>
                    <a:pt x="104562" y="62863"/>
                    <a:pt x="104108" y="63260"/>
                    <a:pt x="103200" y="63260"/>
                  </a:cubicBezTo>
                  <a:lnTo>
                    <a:pt x="31715" y="45332"/>
                  </a:lnTo>
                  <a:cubicBezTo>
                    <a:pt x="28500" y="44538"/>
                    <a:pt x="25379" y="43497"/>
                    <a:pt x="22354" y="42211"/>
                  </a:cubicBezTo>
                  <a:cubicBezTo>
                    <a:pt x="19328" y="40925"/>
                    <a:pt x="16453" y="39393"/>
                    <a:pt x="13730" y="37616"/>
                  </a:cubicBezTo>
                  <a:cubicBezTo>
                    <a:pt x="11007" y="35801"/>
                    <a:pt x="8643" y="33852"/>
                    <a:pt x="6638" y="31773"/>
                  </a:cubicBezTo>
                  <a:cubicBezTo>
                    <a:pt x="4595" y="29692"/>
                    <a:pt x="2988" y="27365"/>
                    <a:pt x="1815" y="24794"/>
                  </a:cubicBezTo>
                  <a:cubicBezTo>
                    <a:pt x="605" y="22222"/>
                    <a:pt x="0" y="19574"/>
                    <a:pt x="0" y="16850"/>
                  </a:cubicBezTo>
                  <a:cubicBezTo>
                    <a:pt x="0" y="11140"/>
                    <a:pt x="1948" y="6658"/>
                    <a:pt x="5844" y="3404"/>
                  </a:cubicBezTo>
                  <a:cubicBezTo>
                    <a:pt x="8605" y="1135"/>
                    <a:pt x="11763" y="0"/>
                    <a:pt x="15318" y="0"/>
                  </a:cubicBezTo>
                  <a:moveTo>
                    <a:pt x="13276" y="6526"/>
                  </a:moveTo>
                  <a:cubicBezTo>
                    <a:pt x="10931" y="6526"/>
                    <a:pt x="8945" y="6998"/>
                    <a:pt x="7319" y="7944"/>
                  </a:cubicBezTo>
                  <a:cubicBezTo>
                    <a:pt x="4217" y="9873"/>
                    <a:pt x="2667" y="12879"/>
                    <a:pt x="2667" y="16964"/>
                  </a:cubicBezTo>
                  <a:cubicBezTo>
                    <a:pt x="2667" y="19423"/>
                    <a:pt x="3234" y="21824"/>
                    <a:pt x="4369" y="24169"/>
                  </a:cubicBezTo>
                  <a:cubicBezTo>
                    <a:pt x="5465" y="26476"/>
                    <a:pt x="6959" y="28557"/>
                    <a:pt x="8851" y="30410"/>
                  </a:cubicBezTo>
                  <a:cubicBezTo>
                    <a:pt x="10742" y="32264"/>
                    <a:pt x="12973" y="33985"/>
                    <a:pt x="15545" y="35573"/>
                  </a:cubicBezTo>
                  <a:cubicBezTo>
                    <a:pt x="18117" y="37162"/>
                    <a:pt x="20803" y="38543"/>
                    <a:pt x="23602" y="39715"/>
                  </a:cubicBezTo>
                  <a:cubicBezTo>
                    <a:pt x="26363" y="40850"/>
                    <a:pt x="29256" y="41795"/>
                    <a:pt x="32282" y="42551"/>
                  </a:cubicBezTo>
                  <a:lnTo>
                    <a:pt x="60423" y="49530"/>
                  </a:lnTo>
                  <a:cubicBezTo>
                    <a:pt x="62427" y="49984"/>
                    <a:pt x="64318" y="50211"/>
                    <a:pt x="66096" y="50211"/>
                  </a:cubicBezTo>
                  <a:cubicBezTo>
                    <a:pt x="70332" y="50211"/>
                    <a:pt x="73831" y="49038"/>
                    <a:pt x="76592" y="46694"/>
                  </a:cubicBezTo>
                  <a:cubicBezTo>
                    <a:pt x="79353" y="44348"/>
                    <a:pt x="80734" y="41151"/>
                    <a:pt x="80734" y="37105"/>
                  </a:cubicBezTo>
                  <a:cubicBezTo>
                    <a:pt x="80734" y="31734"/>
                    <a:pt x="78729" y="26742"/>
                    <a:pt x="74720" y="22127"/>
                  </a:cubicBezTo>
                  <a:cubicBezTo>
                    <a:pt x="71126" y="18117"/>
                    <a:pt x="66172" y="15281"/>
                    <a:pt x="59855" y="13617"/>
                  </a:cubicBezTo>
                  <a:cubicBezTo>
                    <a:pt x="55884" y="12671"/>
                    <a:pt x="52517" y="12198"/>
                    <a:pt x="49756" y="12198"/>
                  </a:cubicBezTo>
                  <a:cubicBezTo>
                    <a:pt x="46731" y="12198"/>
                    <a:pt x="44045" y="12747"/>
                    <a:pt x="41700" y="13844"/>
                  </a:cubicBezTo>
                  <a:cubicBezTo>
                    <a:pt x="39809" y="14638"/>
                    <a:pt x="38296" y="15810"/>
                    <a:pt x="37161" y="17361"/>
                  </a:cubicBezTo>
                  <a:cubicBezTo>
                    <a:pt x="38182" y="20235"/>
                    <a:pt x="38693" y="23129"/>
                    <a:pt x="38693" y="26042"/>
                  </a:cubicBezTo>
                  <a:cubicBezTo>
                    <a:pt x="38693" y="27442"/>
                    <a:pt x="38674" y="28519"/>
                    <a:pt x="38636" y="29275"/>
                  </a:cubicBezTo>
                  <a:cubicBezTo>
                    <a:pt x="38599" y="29993"/>
                    <a:pt x="38504" y="30882"/>
                    <a:pt x="38353" y="31942"/>
                  </a:cubicBezTo>
                  <a:cubicBezTo>
                    <a:pt x="38201" y="32963"/>
                    <a:pt x="37918" y="33720"/>
                    <a:pt x="37502" y="34212"/>
                  </a:cubicBezTo>
                  <a:cubicBezTo>
                    <a:pt x="37086" y="34666"/>
                    <a:pt x="36556" y="34892"/>
                    <a:pt x="35913" y="34892"/>
                  </a:cubicBezTo>
                  <a:cubicBezTo>
                    <a:pt x="35535" y="34892"/>
                    <a:pt x="35270" y="34855"/>
                    <a:pt x="35119" y="34779"/>
                  </a:cubicBezTo>
                  <a:cubicBezTo>
                    <a:pt x="34514" y="34627"/>
                    <a:pt x="34003" y="34306"/>
                    <a:pt x="33587" y="33814"/>
                  </a:cubicBezTo>
                  <a:cubicBezTo>
                    <a:pt x="33171" y="33323"/>
                    <a:pt x="32868" y="32793"/>
                    <a:pt x="32679" y="32225"/>
                  </a:cubicBezTo>
                  <a:cubicBezTo>
                    <a:pt x="32452" y="31659"/>
                    <a:pt x="32282" y="30903"/>
                    <a:pt x="32169" y="29957"/>
                  </a:cubicBezTo>
                  <a:cubicBezTo>
                    <a:pt x="32055" y="28974"/>
                    <a:pt x="31998" y="28160"/>
                    <a:pt x="31998" y="27517"/>
                  </a:cubicBezTo>
                  <a:cubicBezTo>
                    <a:pt x="31961" y="26874"/>
                    <a:pt x="31942" y="26004"/>
                    <a:pt x="31942" y="24907"/>
                  </a:cubicBezTo>
                  <a:cubicBezTo>
                    <a:pt x="31942" y="22335"/>
                    <a:pt x="32452" y="19745"/>
                    <a:pt x="33474" y="17135"/>
                  </a:cubicBezTo>
                  <a:cubicBezTo>
                    <a:pt x="32944" y="16151"/>
                    <a:pt x="32206" y="15130"/>
                    <a:pt x="31261" y="14071"/>
                  </a:cubicBezTo>
                  <a:cubicBezTo>
                    <a:pt x="28121" y="10705"/>
                    <a:pt x="24056" y="8454"/>
                    <a:pt x="19063" y="7319"/>
                  </a:cubicBezTo>
                  <a:cubicBezTo>
                    <a:pt x="17210" y="6790"/>
                    <a:pt x="15281" y="6526"/>
                    <a:pt x="13276" y="6526"/>
                  </a:cubicBezTo>
                  <a:moveTo>
                    <a:pt x="35232" y="20823"/>
                  </a:moveTo>
                  <a:cubicBezTo>
                    <a:pt x="34816" y="22411"/>
                    <a:pt x="34608" y="23811"/>
                    <a:pt x="34608" y="25021"/>
                  </a:cubicBezTo>
                  <a:cubicBezTo>
                    <a:pt x="34608" y="29446"/>
                    <a:pt x="34968" y="31773"/>
                    <a:pt x="35686" y="31999"/>
                  </a:cubicBezTo>
                  <a:cubicBezTo>
                    <a:pt x="35762" y="31999"/>
                    <a:pt x="35837" y="31924"/>
                    <a:pt x="35913" y="31773"/>
                  </a:cubicBezTo>
                  <a:cubicBezTo>
                    <a:pt x="35951" y="31621"/>
                    <a:pt x="35989" y="31375"/>
                    <a:pt x="36027" y="31035"/>
                  </a:cubicBezTo>
                  <a:cubicBezTo>
                    <a:pt x="36027" y="30656"/>
                    <a:pt x="36045" y="30316"/>
                    <a:pt x="36083" y="30013"/>
                  </a:cubicBezTo>
                  <a:cubicBezTo>
                    <a:pt x="36121" y="29672"/>
                    <a:pt x="36140" y="29219"/>
                    <a:pt x="36140" y="28651"/>
                  </a:cubicBezTo>
                  <a:cubicBezTo>
                    <a:pt x="36140" y="28083"/>
                    <a:pt x="36140" y="27649"/>
                    <a:pt x="36140" y="27347"/>
                  </a:cubicBezTo>
                  <a:cubicBezTo>
                    <a:pt x="36140" y="27007"/>
                    <a:pt x="36140" y="26533"/>
                    <a:pt x="36140" y="25929"/>
                  </a:cubicBezTo>
                  <a:cubicBezTo>
                    <a:pt x="36140" y="24416"/>
                    <a:pt x="35838" y="22713"/>
                    <a:pt x="35232" y="20823"/>
                  </a:cubicBezTo>
                  <a:close/>
                </a:path>
              </a:pathLst>
            </a:custGeom>
            <a:solidFill>
              <a:srgbClr val="000000"/>
            </a:solidFill>
            <a:ln w="1210" cap="flat">
              <a:noFill/>
              <a:prstDash val="solid"/>
              <a:miter/>
            </a:ln>
          </p:spPr>
          <p:txBody>
            <a:bodyPr rtlCol="0" anchor="ctr"/>
            <a:lstStyle/>
            <a:p>
              <a:endParaRPr lang="en-DE"/>
            </a:p>
          </p:txBody>
        </p:sp>
        <p:sp>
          <p:nvSpPr>
            <p:cNvPr id="462" name="Freeform 461">
              <a:extLst>
                <a:ext uri="{FF2B5EF4-FFF2-40B4-BE49-F238E27FC236}">
                  <a16:creationId xmlns:a16="http://schemas.microsoft.com/office/drawing/2014/main" id="{7E9905F7-8251-3058-45E4-A38E332C7607}"/>
                </a:ext>
              </a:extLst>
            </p:cNvPr>
            <p:cNvSpPr/>
            <p:nvPr/>
          </p:nvSpPr>
          <p:spPr>
            <a:xfrm>
              <a:off x="3271693" y="3000772"/>
              <a:ext cx="54170" cy="26846"/>
            </a:xfrm>
            <a:custGeom>
              <a:avLst/>
              <a:gdLst>
                <a:gd name="connsiteX0" fmla="*/ 7744 w 54170"/>
                <a:gd name="connsiteY0" fmla="*/ 26847 h 26846"/>
                <a:gd name="connsiteX1" fmla="*/ 5203 w 54170"/>
                <a:gd name="connsiteY1" fmla="*/ 26847 h 26846"/>
                <a:gd name="connsiteX2" fmla="*/ 0 w 54170"/>
                <a:gd name="connsiteY2" fmla="*/ 12034 h 26846"/>
                <a:gd name="connsiteX3" fmla="*/ 318 w 54170"/>
                <a:gd name="connsiteY3" fmla="*/ 10405 h 26846"/>
                <a:gd name="connsiteX4" fmla="*/ 2105 w 54170"/>
                <a:gd name="connsiteY4" fmla="*/ 10166 h 26846"/>
                <a:gd name="connsiteX5" fmla="*/ 47737 w 54170"/>
                <a:gd name="connsiteY5" fmla="*/ 10166 h 26846"/>
                <a:gd name="connsiteX6" fmla="*/ 50914 w 54170"/>
                <a:gd name="connsiteY6" fmla="*/ 8976 h 26846"/>
                <a:gd name="connsiteX7" fmla="*/ 51668 w 54170"/>
                <a:gd name="connsiteY7" fmla="*/ 2581 h 26846"/>
                <a:gd name="connsiteX8" fmla="*/ 51668 w 54170"/>
                <a:gd name="connsiteY8" fmla="*/ 0 h 26846"/>
                <a:gd name="connsiteX9" fmla="*/ 54170 w 54170"/>
                <a:gd name="connsiteY9" fmla="*/ 0 h 26846"/>
                <a:gd name="connsiteX10" fmla="*/ 53932 w 54170"/>
                <a:gd name="connsiteY10" fmla="*/ 13185 h 26846"/>
                <a:gd name="connsiteX11" fmla="*/ 54170 w 54170"/>
                <a:gd name="connsiteY11" fmla="*/ 26330 h 26846"/>
                <a:gd name="connsiteX12" fmla="*/ 51668 w 54170"/>
                <a:gd name="connsiteY12" fmla="*/ 26330 h 26846"/>
                <a:gd name="connsiteX13" fmla="*/ 51668 w 54170"/>
                <a:gd name="connsiteY13" fmla="*/ 23749 h 26846"/>
                <a:gd name="connsiteX14" fmla="*/ 50954 w 54170"/>
                <a:gd name="connsiteY14" fmla="*/ 17394 h 26846"/>
                <a:gd name="connsiteX15" fmla="*/ 47737 w 54170"/>
                <a:gd name="connsiteY15" fmla="*/ 16164 h 26846"/>
                <a:gd name="connsiteX16" fmla="*/ 5600 w 54170"/>
                <a:gd name="connsiteY16" fmla="*/ 16164 h 26846"/>
                <a:gd name="connsiteX17" fmla="*/ 7744 w 54170"/>
                <a:gd name="connsiteY17" fmla="*/ 26847 h 2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70" h="26846">
                  <a:moveTo>
                    <a:pt x="7744" y="26847"/>
                  </a:moveTo>
                  <a:lnTo>
                    <a:pt x="5203" y="26847"/>
                  </a:lnTo>
                  <a:cubicBezTo>
                    <a:pt x="5203" y="20333"/>
                    <a:pt x="3468" y="15396"/>
                    <a:pt x="0" y="12034"/>
                  </a:cubicBezTo>
                  <a:cubicBezTo>
                    <a:pt x="0" y="11107"/>
                    <a:pt x="106" y="10563"/>
                    <a:pt x="318" y="10405"/>
                  </a:cubicBezTo>
                  <a:cubicBezTo>
                    <a:pt x="529" y="10246"/>
                    <a:pt x="1125" y="10166"/>
                    <a:pt x="2105" y="10166"/>
                  </a:cubicBezTo>
                  <a:lnTo>
                    <a:pt x="47737" y="10166"/>
                  </a:lnTo>
                  <a:cubicBezTo>
                    <a:pt x="49351" y="10166"/>
                    <a:pt x="50411" y="9769"/>
                    <a:pt x="50914" y="8976"/>
                  </a:cubicBezTo>
                  <a:cubicBezTo>
                    <a:pt x="51416" y="8181"/>
                    <a:pt x="51668" y="6050"/>
                    <a:pt x="51668" y="2581"/>
                  </a:cubicBezTo>
                  <a:lnTo>
                    <a:pt x="51668" y="0"/>
                  </a:lnTo>
                  <a:lnTo>
                    <a:pt x="54170" y="0"/>
                  </a:lnTo>
                  <a:cubicBezTo>
                    <a:pt x="54012" y="1906"/>
                    <a:pt x="53932" y="6301"/>
                    <a:pt x="53932" y="13185"/>
                  </a:cubicBezTo>
                  <a:cubicBezTo>
                    <a:pt x="53932" y="20068"/>
                    <a:pt x="54012" y="24450"/>
                    <a:pt x="54170" y="26330"/>
                  </a:cubicBezTo>
                  <a:lnTo>
                    <a:pt x="51668" y="26330"/>
                  </a:lnTo>
                  <a:lnTo>
                    <a:pt x="51668" y="23749"/>
                  </a:lnTo>
                  <a:cubicBezTo>
                    <a:pt x="51668" y="20333"/>
                    <a:pt x="51430" y="18215"/>
                    <a:pt x="50954" y="17394"/>
                  </a:cubicBezTo>
                  <a:cubicBezTo>
                    <a:pt x="50451" y="16574"/>
                    <a:pt x="49378" y="16164"/>
                    <a:pt x="47737" y="16164"/>
                  </a:cubicBezTo>
                  <a:lnTo>
                    <a:pt x="5600" y="16164"/>
                  </a:lnTo>
                  <a:cubicBezTo>
                    <a:pt x="7029" y="18996"/>
                    <a:pt x="7744" y="22558"/>
                    <a:pt x="7744" y="26847"/>
                  </a:cubicBezTo>
                  <a:close/>
                </a:path>
              </a:pathLst>
            </a:custGeom>
            <a:solidFill>
              <a:srgbClr val="000000"/>
            </a:solidFill>
            <a:ln w="1210" cap="flat">
              <a:noFill/>
              <a:prstDash val="solid"/>
              <a:miter/>
            </a:ln>
          </p:spPr>
          <p:txBody>
            <a:bodyPr rtlCol="0" anchor="ctr"/>
            <a:lstStyle/>
            <a:p>
              <a:endParaRPr lang="en-DE"/>
            </a:p>
          </p:txBody>
        </p:sp>
        <p:sp>
          <p:nvSpPr>
            <p:cNvPr id="463" name="Freeform 462">
              <a:extLst>
                <a:ext uri="{FF2B5EF4-FFF2-40B4-BE49-F238E27FC236}">
                  <a16:creationId xmlns:a16="http://schemas.microsoft.com/office/drawing/2014/main" id="{D16B5CCF-1B4E-8AA7-A9FB-1365671B5B4F}"/>
                </a:ext>
              </a:extLst>
            </p:cNvPr>
            <p:cNvSpPr/>
            <p:nvPr/>
          </p:nvSpPr>
          <p:spPr>
            <a:xfrm>
              <a:off x="3164690" y="2938758"/>
              <a:ext cx="161556" cy="37470"/>
            </a:xfrm>
            <a:custGeom>
              <a:avLst/>
              <a:gdLst>
                <a:gd name="connsiteX0" fmla="*/ 159980 w 161556"/>
                <a:gd name="connsiteY0" fmla="*/ 37471 h 37470"/>
                <a:gd name="connsiteX1" fmla="*/ 157218 w 161556"/>
                <a:gd name="connsiteY1" fmla="*/ 35420 h 37470"/>
                <a:gd name="connsiteX2" fmla="*/ 80779 w 161556"/>
                <a:gd name="connsiteY2" fmla="*/ 9387 h 37470"/>
                <a:gd name="connsiteX3" fmla="*/ 5364 w 161556"/>
                <a:gd name="connsiteY3" fmla="*/ 34395 h 37470"/>
                <a:gd name="connsiteX4" fmla="*/ 1578 w 161556"/>
                <a:gd name="connsiteY4" fmla="*/ 37471 h 37470"/>
                <a:gd name="connsiteX5" fmla="*/ 0 w 161556"/>
                <a:gd name="connsiteY5" fmla="*/ 35894 h 37470"/>
                <a:gd name="connsiteX6" fmla="*/ 3234 w 161556"/>
                <a:gd name="connsiteY6" fmla="*/ 30923 h 37470"/>
                <a:gd name="connsiteX7" fmla="*/ 13884 w 161556"/>
                <a:gd name="connsiteY7" fmla="*/ 21063 h 37470"/>
                <a:gd name="connsiteX8" fmla="*/ 30371 w 161556"/>
                <a:gd name="connsiteY8" fmla="*/ 10651 h 37470"/>
                <a:gd name="connsiteX9" fmla="*/ 80779 w 161556"/>
                <a:gd name="connsiteY9" fmla="*/ 0 h 37470"/>
                <a:gd name="connsiteX10" fmla="*/ 130082 w 161556"/>
                <a:gd name="connsiteY10" fmla="*/ 10177 h 37470"/>
                <a:gd name="connsiteX11" fmla="*/ 147043 w 161556"/>
                <a:gd name="connsiteY11" fmla="*/ 20589 h 37470"/>
                <a:gd name="connsiteX12" fmla="*/ 158165 w 161556"/>
                <a:gd name="connsiteY12" fmla="*/ 30687 h 37470"/>
                <a:gd name="connsiteX13" fmla="*/ 161557 w 161556"/>
                <a:gd name="connsiteY13" fmla="*/ 35894 h 37470"/>
                <a:gd name="connsiteX14" fmla="*/ 159980 w 161556"/>
                <a:gd name="connsiteY14" fmla="*/ 37471 h 3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556" h="37470">
                  <a:moveTo>
                    <a:pt x="159980" y="37471"/>
                  </a:moveTo>
                  <a:cubicBezTo>
                    <a:pt x="159453" y="37471"/>
                    <a:pt x="158532" y="36788"/>
                    <a:pt x="157218" y="35420"/>
                  </a:cubicBezTo>
                  <a:cubicBezTo>
                    <a:pt x="139548" y="18065"/>
                    <a:pt x="114068" y="9387"/>
                    <a:pt x="80779" y="9387"/>
                  </a:cubicBezTo>
                  <a:cubicBezTo>
                    <a:pt x="47384" y="9387"/>
                    <a:pt x="22246" y="17723"/>
                    <a:pt x="5364" y="34395"/>
                  </a:cubicBezTo>
                  <a:cubicBezTo>
                    <a:pt x="3418" y="36445"/>
                    <a:pt x="2156" y="37471"/>
                    <a:pt x="1578" y="37471"/>
                  </a:cubicBezTo>
                  <a:cubicBezTo>
                    <a:pt x="526" y="37471"/>
                    <a:pt x="0" y="36945"/>
                    <a:pt x="0" y="35894"/>
                  </a:cubicBezTo>
                  <a:cubicBezTo>
                    <a:pt x="0" y="35158"/>
                    <a:pt x="1078" y="33501"/>
                    <a:pt x="3234" y="30923"/>
                  </a:cubicBezTo>
                  <a:cubicBezTo>
                    <a:pt x="5390" y="28294"/>
                    <a:pt x="8940" y="25007"/>
                    <a:pt x="13884" y="21063"/>
                  </a:cubicBezTo>
                  <a:cubicBezTo>
                    <a:pt x="18827" y="17066"/>
                    <a:pt x="24323" y="13595"/>
                    <a:pt x="30371" y="10651"/>
                  </a:cubicBezTo>
                  <a:cubicBezTo>
                    <a:pt x="45043" y="3550"/>
                    <a:pt x="61846" y="0"/>
                    <a:pt x="80779" y="0"/>
                  </a:cubicBezTo>
                  <a:cubicBezTo>
                    <a:pt x="98975" y="0"/>
                    <a:pt x="115409" y="3392"/>
                    <a:pt x="130082" y="10177"/>
                  </a:cubicBezTo>
                  <a:cubicBezTo>
                    <a:pt x="136236" y="13069"/>
                    <a:pt x="141889" y="16540"/>
                    <a:pt x="147043" y="20589"/>
                  </a:cubicBezTo>
                  <a:cubicBezTo>
                    <a:pt x="152196" y="24639"/>
                    <a:pt x="155904" y="28005"/>
                    <a:pt x="158165" y="30687"/>
                  </a:cubicBezTo>
                  <a:cubicBezTo>
                    <a:pt x="160427" y="33370"/>
                    <a:pt x="161557" y="35105"/>
                    <a:pt x="161557" y="35894"/>
                  </a:cubicBezTo>
                  <a:cubicBezTo>
                    <a:pt x="161557" y="36945"/>
                    <a:pt x="161031" y="37471"/>
                    <a:pt x="159980" y="37471"/>
                  </a:cubicBezTo>
                  <a:close/>
                </a:path>
              </a:pathLst>
            </a:custGeom>
            <a:solidFill>
              <a:srgbClr val="000000"/>
            </a:solidFill>
            <a:ln w="1210" cap="flat">
              <a:noFill/>
              <a:prstDash val="solid"/>
              <a:miter/>
            </a:ln>
          </p:spPr>
          <p:txBody>
            <a:bodyPr rtlCol="0" anchor="ctr"/>
            <a:lstStyle/>
            <a:p>
              <a:endParaRPr lang="en-DE"/>
            </a:p>
          </p:txBody>
        </p:sp>
      </p:grpSp>
      <p:grpSp>
        <p:nvGrpSpPr>
          <p:cNvPr id="783" name="Group 782">
            <a:extLst>
              <a:ext uri="{FF2B5EF4-FFF2-40B4-BE49-F238E27FC236}">
                <a16:creationId xmlns:a16="http://schemas.microsoft.com/office/drawing/2014/main" id="{88FA2473-0E78-9086-E95D-7961CFDCC300}"/>
              </a:ext>
            </a:extLst>
          </p:cNvPr>
          <p:cNvGrpSpPr/>
          <p:nvPr/>
        </p:nvGrpSpPr>
        <p:grpSpPr>
          <a:xfrm>
            <a:off x="3588923" y="2458586"/>
            <a:ext cx="2285274" cy="1500996"/>
            <a:chOff x="3588923" y="2325210"/>
            <a:chExt cx="2285274" cy="1500996"/>
          </a:xfrm>
        </p:grpSpPr>
        <p:sp>
          <p:nvSpPr>
            <p:cNvPr id="464" name="Freeform 463">
              <a:extLst>
                <a:ext uri="{FF2B5EF4-FFF2-40B4-BE49-F238E27FC236}">
                  <a16:creationId xmlns:a16="http://schemas.microsoft.com/office/drawing/2014/main" id="{D5AEDAF2-7904-FBC2-2219-3B15ECF50670}"/>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 name="connsiteX5" fmla="*/ 0 w 21559"/>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96">
                  <a:moveTo>
                    <a:pt x="0" y="0"/>
                  </a:moveTo>
                  <a:lnTo>
                    <a:pt x="0" y="896"/>
                  </a:lnTo>
                  <a:lnTo>
                    <a:pt x="21559" y="89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5" name="Freeform 464">
              <a:extLst>
                <a:ext uri="{FF2B5EF4-FFF2-40B4-BE49-F238E27FC236}">
                  <a16:creationId xmlns:a16="http://schemas.microsoft.com/office/drawing/2014/main" id="{CEF70748-DF63-84B5-D53B-ACDF0A38E798}"/>
                </a:ext>
              </a:extLst>
            </p:cNvPr>
            <p:cNvSpPr/>
            <p:nvPr/>
          </p:nvSpPr>
          <p:spPr>
            <a:xfrm>
              <a:off x="3588923" y="3822888"/>
              <a:ext cx="21559" cy="896"/>
            </a:xfrm>
            <a:custGeom>
              <a:avLst/>
              <a:gdLst>
                <a:gd name="connsiteX0" fmla="*/ 0 w 21559"/>
                <a:gd name="connsiteY0" fmla="*/ 0 h 896"/>
                <a:gd name="connsiteX1" fmla="*/ 0 w 21559"/>
                <a:gd name="connsiteY1" fmla="*/ 896 h 896"/>
                <a:gd name="connsiteX2" fmla="*/ 21559 w 21559"/>
                <a:gd name="connsiteY2" fmla="*/ 896 h 896"/>
                <a:gd name="connsiteX3" fmla="*/ 21559 w 21559"/>
                <a:gd name="connsiteY3" fmla="*/ 0 h 896"/>
                <a:gd name="connsiteX4" fmla="*/ 0 w 21559"/>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96">
                  <a:moveTo>
                    <a:pt x="0" y="0"/>
                  </a:moveTo>
                  <a:lnTo>
                    <a:pt x="0" y="896"/>
                  </a:lnTo>
                  <a:lnTo>
                    <a:pt x="21559" y="89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6" name="Freeform 465">
              <a:extLst>
                <a:ext uri="{FF2B5EF4-FFF2-40B4-BE49-F238E27FC236}">
                  <a16:creationId xmlns:a16="http://schemas.microsoft.com/office/drawing/2014/main" id="{861A6523-BD17-25CA-F461-ECBA387BA3D8}"/>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 name="connsiteX5" fmla="*/ 0 w 2155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48">
                  <a:moveTo>
                    <a:pt x="0" y="0"/>
                  </a:moveTo>
                  <a:lnTo>
                    <a:pt x="0" y="448"/>
                  </a:lnTo>
                  <a:lnTo>
                    <a:pt x="21559" y="44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7" name="Freeform 466">
              <a:extLst>
                <a:ext uri="{FF2B5EF4-FFF2-40B4-BE49-F238E27FC236}">
                  <a16:creationId xmlns:a16="http://schemas.microsoft.com/office/drawing/2014/main" id="{F5F4040B-C21D-9E93-5B55-7E03453C30D5}"/>
                </a:ext>
              </a:extLst>
            </p:cNvPr>
            <p:cNvSpPr/>
            <p:nvPr/>
          </p:nvSpPr>
          <p:spPr>
            <a:xfrm>
              <a:off x="3610482" y="3823336"/>
              <a:ext cx="21559" cy="448"/>
            </a:xfrm>
            <a:custGeom>
              <a:avLst/>
              <a:gdLst>
                <a:gd name="connsiteX0" fmla="*/ 0 w 21559"/>
                <a:gd name="connsiteY0" fmla="*/ 0 h 448"/>
                <a:gd name="connsiteX1" fmla="*/ 0 w 21559"/>
                <a:gd name="connsiteY1" fmla="*/ 448 h 448"/>
                <a:gd name="connsiteX2" fmla="*/ 21559 w 21559"/>
                <a:gd name="connsiteY2" fmla="*/ 448 h 448"/>
                <a:gd name="connsiteX3" fmla="*/ 21559 w 21559"/>
                <a:gd name="connsiteY3" fmla="*/ 0 h 448"/>
                <a:gd name="connsiteX4" fmla="*/ 0 w 2155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48">
                  <a:moveTo>
                    <a:pt x="0" y="0"/>
                  </a:moveTo>
                  <a:lnTo>
                    <a:pt x="0" y="448"/>
                  </a:lnTo>
                  <a:lnTo>
                    <a:pt x="21559" y="44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68" name="Freeform 467">
              <a:extLst>
                <a:ext uri="{FF2B5EF4-FFF2-40B4-BE49-F238E27FC236}">
                  <a16:creationId xmlns:a16="http://schemas.microsoft.com/office/drawing/2014/main" id="{92A5EB97-72DB-5F12-059D-55CCD744C9D2}"/>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 name="connsiteX5" fmla="*/ 0 w 2155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332">
                  <a:moveTo>
                    <a:pt x="0" y="0"/>
                  </a:moveTo>
                  <a:lnTo>
                    <a:pt x="0" y="1332"/>
                  </a:lnTo>
                  <a:lnTo>
                    <a:pt x="21559" y="133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69" name="Freeform 468">
              <a:extLst>
                <a:ext uri="{FF2B5EF4-FFF2-40B4-BE49-F238E27FC236}">
                  <a16:creationId xmlns:a16="http://schemas.microsoft.com/office/drawing/2014/main" id="{9FBC5412-9EAE-6B91-9EDA-3B03E0746DA7}"/>
                </a:ext>
              </a:extLst>
            </p:cNvPr>
            <p:cNvSpPr/>
            <p:nvPr/>
          </p:nvSpPr>
          <p:spPr>
            <a:xfrm>
              <a:off x="3632041" y="3822452"/>
              <a:ext cx="21559" cy="1332"/>
            </a:xfrm>
            <a:custGeom>
              <a:avLst/>
              <a:gdLst>
                <a:gd name="connsiteX0" fmla="*/ 0 w 21559"/>
                <a:gd name="connsiteY0" fmla="*/ 0 h 1332"/>
                <a:gd name="connsiteX1" fmla="*/ 0 w 21559"/>
                <a:gd name="connsiteY1" fmla="*/ 1332 h 1332"/>
                <a:gd name="connsiteX2" fmla="*/ 21559 w 21559"/>
                <a:gd name="connsiteY2" fmla="*/ 1332 h 1332"/>
                <a:gd name="connsiteX3" fmla="*/ 21559 w 21559"/>
                <a:gd name="connsiteY3" fmla="*/ 0 h 1332"/>
                <a:gd name="connsiteX4" fmla="*/ 0 w 2155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332">
                  <a:moveTo>
                    <a:pt x="0" y="0"/>
                  </a:moveTo>
                  <a:lnTo>
                    <a:pt x="0" y="1332"/>
                  </a:lnTo>
                  <a:lnTo>
                    <a:pt x="21559" y="133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0" name="Freeform 469">
              <a:extLst>
                <a:ext uri="{FF2B5EF4-FFF2-40B4-BE49-F238E27FC236}">
                  <a16:creationId xmlns:a16="http://schemas.microsoft.com/office/drawing/2014/main" id="{A998AE2C-4D2D-AF1C-3574-1D734B411734}"/>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 name="connsiteX5" fmla="*/ 0 w 21559"/>
                <a:gd name="connsiteY5" fmla="*/ 0 h 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80">
                  <a:moveTo>
                    <a:pt x="0" y="0"/>
                  </a:moveTo>
                  <a:lnTo>
                    <a:pt x="0" y="1780"/>
                  </a:lnTo>
                  <a:lnTo>
                    <a:pt x="21559" y="1780"/>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1" name="Freeform 470">
              <a:extLst>
                <a:ext uri="{FF2B5EF4-FFF2-40B4-BE49-F238E27FC236}">
                  <a16:creationId xmlns:a16="http://schemas.microsoft.com/office/drawing/2014/main" id="{4A41AC70-0F17-AC97-5368-A87541E49F32}"/>
                </a:ext>
              </a:extLst>
            </p:cNvPr>
            <p:cNvSpPr/>
            <p:nvPr/>
          </p:nvSpPr>
          <p:spPr>
            <a:xfrm>
              <a:off x="3653600" y="3822004"/>
              <a:ext cx="21559" cy="1780"/>
            </a:xfrm>
            <a:custGeom>
              <a:avLst/>
              <a:gdLst>
                <a:gd name="connsiteX0" fmla="*/ 0 w 21559"/>
                <a:gd name="connsiteY0" fmla="*/ 0 h 1780"/>
                <a:gd name="connsiteX1" fmla="*/ 0 w 21559"/>
                <a:gd name="connsiteY1" fmla="*/ 1780 h 1780"/>
                <a:gd name="connsiteX2" fmla="*/ 21559 w 21559"/>
                <a:gd name="connsiteY2" fmla="*/ 1780 h 1780"/>
                <a:gd name="connsiteX3" fmla="*/ 21559 w 21559"/>
                <a:gd name="connsiteY3" fmla="*/ 0 h 1780"/>
                <a:gd name="connsiteX4" fmla="*/ 0 w 21559"/>
                <a:gd name="connsiteY4" fmla="*/ 0 h 1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80">
                  <a:moveTo>
                    <a:pt x="0" y="0"/>
                  </a:moveTo>
                  <a:lnTo>
                    <a:pt x="0" y="1780"/>
                  </a:lnTo>
                  <a:lnTo>
                    <a:pt x="21559" y="1780"/>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2" name="Freeform 471">
              <a:extLst>
                <a:ext uri="{FF2B5EF4-FFF2-40B4-BE49-F238E27FC236}">
                  <a16:creationId xmlns:a16="http://schemas.microsoft.com/office/drawing/2014/main" id="{2145DBD2-3BC6-226A-8CA2-E882594924C1}"/>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 name="connsiteX5" fmla="*/ 0 w 21559"/>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664">
                  <a:moveTo>
                    <a:pt x="0" y="0"/>
                  </a:moveTo>
                  <a:lnTo>
                    <a:pt x="0" y="2665"/>
                  </a:lnTo>
                  <a:lnTo>
                    <a:pt x="21559" y="26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3" name="Freeform 472">
              <a:extLst>
                <a:ext uri="{FF2B5EF4-FFF2-40B4-BE49-F238E27FC236}">
                  <a16:creationId xmlns:a16="http://schemas.microsoft.com/office/drawing/2014/main" id="{0D5D32D9-BCDF-C1E9-2E7E-14223E86F9A6}"/>
                </a:ext>
              </a:extLst>
            </p:cNvPr>
            <p:cNvSpPr/>
            <p:nvPr/>
          </p:nvSpPr>
          <p:spPr>
            <a:xfrm>
              <a:off x="3675160" y="3821119"/>
              <a:ext cx="21559" cy="2664"/>
            </a:xfrm>
            <a:custGeom>
              <a:avLst/>
              <a:gdLst>
                <a:gd name="connsiteX0" fmla="*/ 0 w 21559"/>
                <a:gd name="connsiteY0" fmla="*/ 0 h 2664"/>
                <a:gd name="connsiteX1" fmla="*/ 0 w 21559"/>
                <a:gd name="connsiteY1" fmla="*/ 2665 h 2664"/>
                <a:gd name="connsiteX2" fmla="*/ 21559 w 21559"/>
                <a:gd name="connsiteY2" fmla="*/ 2665 h 2664"/>
                <a:gd name="connsiteX3" fmla="*/ 21559 w 21559"/>
                <a:gd name="connsiteY3" fmla="*/ 0 h 2664"/>
                <a:gd name="connsiteX4" fmla="*/ 0 w 21559"/>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664">
                  <a:moveTo>
                    <a:pt x="0" y="0"/>
                  </a:moveTo>
                  <a:lnTo>
                    <a:pt x="0" y="2665"/>
                  </a:lnTo>
                  <a:lnTo>
                    <a:pt x="21559" y="26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4" name="Freeform 473">
              <a:extLst>
                <a:ext uri="{FF2B5EF4-FFF2-40B4-BE49-F238E27FC236}">
                  <a16:creationId xmlns:a16="http://schemas.microsoft.com/office/drawing/2014/main" id="{6F63208B-C522-67DF-9B50-1F1068B0E218}"/>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5" name="Freeform 474">
              <a:extLst>
                <a:ext uri="{FF2B5EF4-FFF2-40B4-BE49-F238E27FC236}">
                  <a16:creationId xmlns:a16="http://schemas.microsoft.com/office/drawing/2014/main" id="{D63AE05B-25A8-B017-0ADF-6FE34AF60A80}"/>
                </a:ext>
              </a:extLst>
            </p:cNvPr>
            <p:cNvSpPr/>
            <p:nvPr/>
          </p:nvSpPr>
          <p:spPr>
            <a:xfrm>
              <a:off x="3696719"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6" name="Freeform 475">
              <a:extLst>
                <a:ext uri="{FF2B5EF4-FFF2-40B4-BE49-F238E27FC236}">
                  <a16:creationId xmlns:a16="http://schemas.microsoft.com/office/drawing/2014/main" id="{681FE8DD-C7E4-585A-254C-D7ED3DABA3DF}"/>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 name="connsiteX5" fmla="*/ 0 w 21559"/>
                <a:gd name="connsiteY5" fmla="*/ 0 h 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892">
                  <a:moveTo>
                    <a:pt x="0" y="0"/>
                  </a:moveTo>
                  <a:lnTo>
                    <a:pt x="0" y="4893"/>
                  </a:lnTo>
                  <a:lnTo>
                    <a:pt x="21559" y="489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7" name="Freeform 476">
              <a:extLst>
                <a:ext uri="{FF2B5EF4-FFF2-40B4-BE49-F238E27FC236}">
                  <a16:creationId xmlns:a16="http://schemas.microsoft.com/office/drawing/2014/main" id="{F998E1F4-FFEF-A469-EA62-A524F6BD38B5}"/>
                </a:ext>
              </a:extLst>
            </p:cNvPr>
            <p:cNvSpPr/>
            <p:nvPr/>
          </p:nvSpPr>
          <p:spPr>
            <a:xfrm>
              <a:off x="3718278" y="3818891"/>
              <a:ext cx="21559" cy="4892"/>
            </a:xfrm>
            <a:custGeom>
              <a:avLst/>
              <a:gdLst>
                <a:gd name="connsiteX0" fmla="*/ 0 w 21559"/>
                <a:gd name="connsiteY0" fmla="*/ 0 h 4892"/>
                <a:gd name="connsiteX1" fmla="*/ 0 w 21559"/>
                <a:gd name="connsiteY1" fmla="*/ 4893 h 4892"/>
                <a:gd name="connsiteX2" fmla="*/ 21559 w 21559"/>
                <a:gd name="connsiteY2" fmla="*/ 4893 h 4892"/>
                <a:gd name="connsiteX3" fmla="*/ 21559 w 21559"/>
                <a:gd name="connsiteY3" fmla="*/ 0 h 4892"/>
                <a:gd name="connsiteX4" fmla="*/ 0 w 21559"/>
                <a:gd name="connsiteY4" fmla="*/ 0 h 4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892">
                  <a:moveTo>
                    <a:pt x="0" y="0"/>
                  </a:moveTo>
                  <a:lnTo>
                    <a:pt x="0" y="4893"/>
                  </a:lnTo>
                  <a:lnTo>
                    <a:pt x="21559" y="489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78" name="Freeform 477">
              <a:extLst>
                <a:ext uri="{FF2B5EF4-FFF2-40B4-BE49-F238E27FC236}">
                  <a16:creationId xmlns:a16="http://schemas.microsoft.com/office/drawing/2014/main" id="{B412E7E1-C897-45E6-2E80-6F7D1D3598F1}"/>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 name="connsiteX5" fmla="*/ 0 w 21559"/>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560">
                  <a:moveTo>
                    <a:pt x="0" y="0"/>
                  </a:moveTo>
                  <a:lnTo>
                    <a:pt x="0" y="3561"/>
                  </a:lnTo>
                  <a:lnTo>
                    <a:pt x="21559" y="35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79" name="Freeform 478">
              <a:extLst>
                <a:ext uri="{FF2B5EF4-FFF2-40B4-BE49-F238E27FC236}">
                  <a16:creationId xmlns:a16="http://schemas.microsoft.com/office/drawing/2014/main" id="{9A37119F-6DE6-63D8-7398-1F211945AA0D}"/>
                </a:ext>
              </a:extLst>
            </p:cNvPr>
            <p:cNvSpPr/>
            <p:nvPr/>
          </p:nvSpPr>
          <p:spPr>
            <a:xfrm>
              <a:off x="3739837" y="3820223"/>
              <a:ext cx="21559" cy="3560"/>
            </a:xfrm>
            <a:custGeom>
              <a:avLst/>
              <a:gdLst>
                <a:gd name="connsiteX0" fmla="*/ 0 w 21559"/>
                <a:gd name="connsiteY0" fmla="*/ 0 h 3560"/>
                <a:gd name="connsiteX1" fmla="*/ 0 w 21559"/>
                <a:gd name="connsiteY1" fmla="*/ 3561 h 3560"/>
                <a:gd name="connsiteX2" fmla="*/ 21559 w 21559"/>
                <a:gd name="connsiteY2" fmla="*/ 3561 h 3560"/>
                <a:gd name="connsiteX3" fmla="*/ 21559 w 21559"/>
                <a:gd name="connsiteY3" fmla="*/ 0 h 3560"/>
                <a:gd name="connsiteX4" fmla="*/ 0 w 21559"/>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560">
                  <a:moveTo>
                    <a:pt x="0" y="0"/>
                  </a:moveTo>
                  <a:lnTo>
                    <a:pt x="0" y="3561"/>
                  </a:lnTo>
                  <a:lnTo>
                    <a:pt x="21559" y="35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0" name="Freeform 479">
              <a:extLst>
                <a:ext uri="{FF2B5EF4-FFF2-40B4-BE49-F238E27FC236}">
                  <a16:creationId xmlns:a16="http://schemas.microsoft.com/office/drawing/2014/main" id="{24046156-D0F0-215D-509F-8BE5B056AE24}"/>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 name="connsiteX5" fmla="*/ 0 w 21559"/>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109">
                  <a:moveTo>
                    <a:pt x="0" y="0"/>
                  </a:moveTo>
                  <a:lnTo>
                    <a:pt x="0" y="7109"/>
                  </a:lnTo>
                  <a:lnTo>
                    <a:pt x="21559" y="710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1" name="Freeform 480">
              <a:extLst>
                <a:ext uri="{FF2B5EF4-FFF2-40B4-BE49-F238E27FC236}">
                  <a16:creationId xmlns:a16="http://schemas.microsoft.com/office/drawing/2014/main" id="{FAAC10B9-6866-73A7-E928-B119022270FB}"/>
                </a:ext>
              </a:extLst>
            </p:cNvPr>
            <p:cNvSpPr/>
            <p:nvPr/>
          </p:nvSpPr>
          <p:spPr>
            <a:xfrm>
              <a:off x="3761396" y="3816675"/>
              <a:ext cx="21559" cy="7109"/>
            </a:xfrm>
            <a:custGeom>
              <a:avLst/>
              <a:gdLst>
                <a:gd name="connsiteX0" fmla="*/ 0 w 21559"/>
                <a:gd name="connsiteY0" fmla="*/ 0 h 7109"/>
                <a:gd name="connsiteX1" fmla="*/ 0 w 21559"/>
                <a:gd name="connsiteY1" fmla="*/ 7109 h 7109"/>
                <a:gd name="connsiteX2" fmla="*/ 21559 w 21559"/>
                <a:gd name="connsiteY2" fmla="*/ 7109 h 7109"/>
                <a:gd name="connsiteX3" fmla="*/ 21559 w 21559"/>
                <a:gd name="connsiteY3" fmla="*/ 0 h 7109"/>
                <a:gd name="connsiteX4" fmla="*/ 0 w 21559"/>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109">
                  <a:moveTo>
                    <a:pt x="0" y="0"/>
                  </a:moveTo>
                  <a:lnTo>
                    <a:pt x="0" y="7109"/>
                  </a:lnTo>
                  <a:lnTo>
                    <a:pt x="21559" y="710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2" name="Freeform 481">
              <a:extLst>
                <a:ext uri="{FF2B5EF4-FFF2-40B4-BE49-F238E27FC236}">
                  <a16:creationId xmlns:a16="http://schemas.microsoft.com/office/drawing/2014/main" id="{FE423D01-E4B9-B464-D460-625A2BEAF7B5}"/>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 name="connsiteX5" fmla="*/ 0 w 21559"/>
                <a:gd name="connsiteY5" fmla="*/ 0 h 1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0657">
                  <a:moveTo>
                    <a:pt x="0" y="0"/>
                  </a:moveTo>
                  <a:lnTo>
                    <a:pt x="0" y="10658"/>
                  </a:lnTo>
                  <a:lnTo>
                    <a:pt x="21559" y="1065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3" name="Freeform 482">
              <a:extLst>
                <a:ext uri="{FF2B5EF4-FFF2-40B4-BE49-F238E27FC236}">
                  <a16:creationId xmlns:a16="http://schemas.microsoft.com/office/drawing/2014/main" id="{2999909B-72AB-214F-0816-FB381602ADAB}"/>
                </a:ext>
              </a:extLst>
            </p:cNvPr>
            <p:cNvSpPr/>
            <p:nvPr/>
          </p:nvSpPr>
          <p:spPr>
            <a:xfrm>
              <a:off x="3782955" y="3813126"/>
              <a:ext cx="21559" cy="10657"/>
            </a:xfrm>
            <a:custGeom>
              <a:avLst/>
              <a:gdLst>
                <a:gd name="connsiteX0" fmla="*/ 0 w 21559"/>
                <a:gd name="connsiteY0" fmla="*/ 0 h 10657"/>
                <a:gd name="connsiteX1" fmla="*/ 0 w 21559"/>
                <a:gd name="connsiteY1" fmla="*/ 10658 h 10657"/>
                <a:gd name="connsiteX2" fmla="*/ 21559 w 21559"/>
                <a:gd name="connsiteY2" fmla="*/ 10658 h 10657"/>
                <a:gd name="connsiteX3" fmla="*/ 21559 w 21559"/>
                <a:gd name="connsiteY3" fmla="*/ 0 h 10657"/>
                <a:gd name="connsiteX4" fmla="*/ 0 w 21559"/>
                <a:gd name="connsiteY4" fmla="*/ 0 h 10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0657">
                  <a:moveTo>
                    <a:pt x="0" y="0"/>
                  </a:moveTo>
                  <a:lnTo>
                    <a:pt x="0" y="10658"/>
                  </a:lnTo>
                  <a:lnTo>
                    <a:pt x="21559" y="1065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4" name="Freeform 483">
              <a:extLst>
                <a:ext uri="{FF2B5EF4-FFF2-40B4-BE49-F238E27FC236}">
                  <a16:creationId xmlns:a16="http://schemas.microsoft.com/office/drawing/2014/main" id="{A8BECF3E-E896-3AE7-52C0-E764051119E3}"/>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 name="connsiteX5" fmla="*/ 0 w 21559"/>
                <a:gd name="connsiteY5" fmla="*/ 0 h 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777">
                  <a:moveTo>
                    <a:pt x="0" y="0"/>
                  </a:moveTo>
                  <a:lnTo>
                    <a:pt x="0" y="5777"/>
                  </a:lnTo>
                  <a:lnTo>
                    <a:pt x="21559" y="577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5" name="Freeform 484">
              <a:extLst>
                <a:ext uri="{FF2B5EF4-FFF2-40B4-BE49-F238E27FC236}">
                  <a16:creationId xmlns:a16="http://schemas.microsoft.com/office/drawing/2014/main" id="{EEF4BFE8-96AF-56C4-98E6-F0B0C12539D9}"/>
                </a:ext>
              </a:extLst>
            </p:cNvPr>
            <p:cNvSpPr/>
            <p:nvPr/>
          </p:nvSpPr>
          <p:spPr>
            <a:xfrm>
              <a:off x="3804515" y="3818007"/>
              <a:ext cx="21559" cy="5777"/>
            </a:xfrm>
            <a:custGeom>
              <a:avLst/>
              <a:gdLst>
                <a:gd name="connsiteX0" fmla="*/ 0 w 21559"/>
                <a:gd name="connsiteY0" fmla="*/ 0 h 5777"/>
                <a:gd name="connsiteX1" fmla="*/ 0 w 21559"/>
                <a:gd name="connsiteY1" fmla="*/ 5777 h 5777"/>
                <a:gd name="connsiteX2" fmla="*/ 21559 w 21559"/>
                <a:gd name="connsiteY2" fmla="*/ 5777 h 5777"/>
                <a:gd name="connsiteX3" fmla="*/ 21559 w 21559"/>
                <a:gd name="connsiteY3" fmla="*/ 0 h 5777"/>
                <a:gd name="connsiteX4" fmla="*/ 0 w 21559"/>
                <a:gd name="connsiteY4" fmla="*/ 0 h 5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777">
                  <a:moveTo>
                    <a:pt x="0" y="0"/>
                  </a:moveTo>
                  <a:lnTo>
                    <a:pt x="0" y="5777"/>
                  </a:lnTo>
                  <a:lnTo>
                    <a:pt x="21559" y="577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6" name="Freeform 485">
              <a:extLst>
                <a:ext uri="{FF2B5EF4-FFF2-40B4-BE49-F238E27FC236}">
                  <a16:creationId xmlns:a16="http://schemas.microsoft.com/office/drawing/2014/main" id="{7D0AED92-FFD9-FA0E-460C-DDC63FF26676}"/>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 name="connsiteX5" fmla="*/ 0 w 21559"/>
                <a:gd name="connsiteY5" fmla="*/ 0 h 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874">
                  <a:moveTo>
                    <a:pt x="0" y="0"/>
                  </a:moveTo>
                  <a:lnTo>
                    <a:pt x="0" y="12874"/>
                  </a:lnTo>
                  <a:lnTo>
                    <a:pt x="21559" y="1287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7" name="Freeform 486">
              <a:extLst>
                <a:ext uri="{FF2B5EF4-FFF2-40B4-BE49-F238E27FC236}">
                  <a16:creationId xmlns:a16="http://schemas.microsoft.com/office/drawing/2014/main" id="{C8E852C7-AFB8-625B-940C-46A563B5B8BB}"/>
                </a:ext>
              </a:extLst>
            </p:cNvPr>
            <p:cNvSpPr/>
            <p:nvPr/>
          </p:nvSpPr>
          <p:spPr>
            <a:xfrm>
              <a:off x="3826074" y="3810910"/>
              <a:ext cx="21559" cy="12874"/>
            </a:xfrm>
            <a:custGeom>
              <a:avLst/>
              <a:gdLst>
                <a:gd name="connsiteX0" fmla="*/ 0 w 21559"/>
                <a:gd name="connsiteY0" fmla="*/ 0 h 12874"/>
                <a:gd name="connsiteX1" fmla="*/ 0 w 21559"/>
                <a:gd name="connsiteY1" fmla="*/ 12874 h 12874"/>
                <a:gd name="connsiteX2" fmla="*/ 21559 w 21559"/>
                <a:gd name="connsiteY2" fmla="*/ 12874 h 12874"/>
                <a:gd name="connsiteX3" fmla="*/ 21559 w 21559"/>
                <a:gd name="connsiteY3" fmla="*/ 0 h 12874"/>
                <a:gd name="connsiteX4" fmla="*/ 0 w 21559"/>
                <a:gd name="connsiteY4" fmla="*/ 0 h 12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874">
                  <a:moveTo>
                    <a:pt x="0" y="0"/>
                  </a:moveTo>
                  <a:lnTo>
                    <a:pt x="0" y="12874"/>
                  </a:lnTo>
                  <a:lnTo>
                    <a:pt x="21559" y="1287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88" name="Freeform 487">
              <a:extLst>
                <a:ext uri="{FF2B5EF4-FFF2-40B4-BE49-F238E27FC236}">
                  <a16:creationId xmlns:a16="http://schemas.microsoft.com/office/drawing/2014/main" id="{847E1022-CD32-F523-EEFD-14BC8CEEB6D2}"/>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 name="connsiteX5" fmla="*/ 0 w 21559"/>
                <a:gd name="connsiteY5" fmla="*/ 0 h 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319">
                  <a:moveTo>
                    <a:pt x="0" y="0"/>
                  </a:moveTo>
                  <a:lnTo>
                    <a:pt x="0" y="17319"/>
                  </a:lnTo>
                  <a:lnTo>
                    <a:pt x="21559" y="1731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89" name="Freeform 488">
              <a:extLst>
                <a:ext uri="{FF2B5EF4-FFF2-40B4-BE49-F238E27FC236}">
                  <a16:creationId xmlns:a16="http://schemas.microsoft.com/office/drawing/2014/main" id="{D6019309-5D42-0431-C580-0DE18801791C}"/>
                </a:ext>
              </a:extLst>
            </p:cNvPr>
            <p:cNvSpPr/>
            <p:nvPr/>
          </p:nvSpPr>
          <p:spPr>
            <a:xfrm>
              <a:off x="3847633" y="3806465"/>
              <a:ext cx="21559" cy="17319"/>
            </a:xfrm>
            <a:custGeom>
              <a:avLst/>
              <a:gdLst>
                <a:gd name="connsiteX0" fmla="*/ 0 w 21559"/>
                <a:gd name="connsiteY0" fmla="*/ 0 h 17319"/>
                <a:gd name="connsiteX1" fmla="*/ 0 w 21559"/>
                <a:gd name="connsiteY1" fmla="*/ 17319 h 17319"/>
                <a:gd name="connsiteX2" fmla="*/ 21559 w 21559"/>
                <a:gd name="connsiteY2" fmla="*/ 17319 h 17319"/>
                <a:gd name="connsiteX3" fmla="*/ 21559 w 21559"/>
                <a:gd name="connsiteY3" fmla="*/ 0 h 17319"/>
                <a:gd name="connsiteX4" fmla="*/ 0 w 21559"/>
                <a:gd name="connsiteY4" fmla="*/ 0 h 17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319">
                  <a:moveTo>
                    <a:pt x="0" y="0"/>
                  </a:moveTo>
                  <a:lnTo>
                    <a:pt x="0" y="17319"/>
                  </a:lnTo>
                  <a:lnTo>
                    <a:pt x="21559" y="1731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0" name="Freeform 489">
              <a:extLst>
                <a:ext uri="{FF2B5EF4-FFF2-40B4-BE49-F238E27FC236}">
                  <a16:creationId xmlns:a16="http://schemas.microsoft.com/office/drawing/2014/main" id="{636794AA-7C57-F80B-0C79-74E60262427B}"/>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 name="connsiteX5" fmla="*/ 0 w 21559"/>
                <a:gd name="connsiteY5" fmla="*/ 0 h 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3084">
                  <a:moveTo>
                    <a:pt x="0" y="0"/>
                  </a:moveTo>
                  <a:lnTo>
                    <a:pt x="0" y="23084"/>
                  </a:lnTo>
                  <a:lnTo>
                    <a:pt x="21559" y="2308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1" name="Freeform 490">
              <a:extLst>
                <a:ext uri="{FF2B5EF4-FFF2-40B4-BE49-F238E27FC236}">
                  <a16:creationId xmlns:a16="http://schemas.microsoft.com/office/drawing/2014/main" id="{E5E36B5A-A997-A2C7-828E-D9891CC80EB1}"/>
                </a:ext>
              </a:extLst>
            </p:cNvPr>
            <p:cNvSpPr/>
            <p:nvPr/>
          </p:nvSpPr>
          <p:spPr>
            <a:xfrm>
              <a:off x="3869192" y="3800700"/>
              <a:ext cx="21559" cy="23084"/>
            </a:xfrm>
            <a:custGeom>
              <a:avLst/>
              <a:gdLst>
                <a:gd name="connsiteX0" fmla="*/ 0 w 21559"/>
                <a:gd name="connsiteY0" fmla="*/ 0 h 23084"/>
                <a:gd name="connsiteX1" fmla="*/ 0 w 21559"/>
                <a:gd name="connsiteY1" fmla="*/ 23084 h 23084"/>
                <a:gd name="connsiteX2" fmla="*/ 21559 w 21559"/>
                <a:gd name="connsiteY2" fmla="*/ 23084 h 23084"/>
                <a:gd name="connsiteX3" fmla="*/ 21559 w 21559"/>
                <a:gd name="connsiteY3" fmla="*/ 0 h 23084"/>
                <a:gd name="connsiteX4" fmla="*/ 0 w 21559"/>
                <a:gd name="connsiteY4" fmla="*/ 0 h 2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3084">
                  <a:moveTo>
                    <a:pt x="0" y="0"/>
                  </a:moveTo>
                  <a:lnTo>
                    <a:pt x="0" y="23084"/>
                  </a:lnTo>
                  <a:lnTo>
                    <a:pt x="21559" y="2308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2" name="Freeform 491">
              <a:extLst>
                <a:ext uri="{FF2B5EF4-FFF2-40B4-BE49-F238E27FC236}">
                  <a16:creationId xmlns:a16="http://schemas.microsoft.com/office/drawing/2014/main" id="{7064A7C0-4206-F3B1-7C87-6FD12390B268}"/>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 name="connsiteX5" fmla="*/ 0 w 21559"/>
                <a:gd name="connsiteY5" fmla="*/ 0 h 3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181">
                  <a:moveTo>
                    <a:pt x="0" y="0"/>
                  </a:moveTo>
                  <a:lnTo>
                    <a:pt x="0" y="30181"/>
                  </a:lnTo>
                  <a:lnTo>
                    <a:pt x="21559" y="3018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3" name="Freeform 492">
              <a:extLst>
                <a:ext uri="{FF2B5EF4-FFF2-40B4-BE49-F238E27FC236}">
                  <a16:creationId xmlns:a16="http://schemas.microsoft.com/office/drawing/2014/main" id="{5A8D0B82-3864-2639-DD7A-6668F5CF5AB4}"/>
                </a:ext>
              </a:extLst>
            </p:cNvPr>
            <p:cNvSpPr/>
            <p:nvPr/>
          </p:nvSpPr>
          <p:spPr>
            <a:xfrm>
              <a:off x="3890751" y="3793603"/>
              <a:ext cx="21559" cy="30181"/>
            </a:xfrm>
            <a:custGeom>
              <a:avLst/>
              <a:gdLst>
                <a:gd name="connsiteX0" fmla="*/ 0 w 21559"/>
                <a:gd name="connsiteY0" fmla="*/ 0 h 30181"/>
                <a:gd name="connsiteX1" fmla="*/ 0 w 21559"/>
                <a:gd name="connsiteY1" fmla="*/ 30181 h 30181"/>
                <a:gd name="connsiteX2" fmla="*/ 21559 w 21559"/>
                <a:gd name="connsiteY2" fmla="*/ 30181 h 30181"/>
                <a:gd name="connsiteX3" fmla="*/ 21559 w 21559"/>
                <a:gd name="connsiteY3" fmla="*/ 0 h 30181"/>
                <a:gd name="connsiteX4" fmla="*/ 0 w 21559"/>
                <a:gd name="connsiteY4" fmla="*/ 0 h 3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181">
                  <a:moveTo>
                    <a:pt x="0" y="0"/>
                  </a:moveTo>
                  <a:lnTo>
                    <a:pt x="0" y="30181"/>
                  </a:lnTo>
                  <a:lnTo>
                    <a:pt x="21559" y="3018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4" name="Freeform 493">
              <a:extLst>
                <a:ext uri="{FF2B5EF4-FFF2-40B4-BE49-F238E27FC236}">
                  <a16:creationId xmlns:a16="http://schemas.microsoft.com/office/drawing/2014/main" id="{1D3A6E02-911A-7B2A-4C4E-5CF988A27E86}"/>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 name="connsiteX5" fmla="*/ 0 w 21559"/>
                <a:gd name="connsiteY5" fmla="*/ 0 h 3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293">
                  <a:moveTo>
                    <a:pt x="0" y="0"/>
                  </a:moveTo>
                  <a:lnTo>
                    <a:pt x="0" y="33294"/>
                  </a:lnTo>
                  <a:lnTo>
                    <a:pt x="21559" y="332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5" name="Freeform 494">
              <a:extLst>
                <a:ext uri="{FF2B5EF4-FFF2-40B4-BE49-F238E27FC236}">
                  <a16:creationId xmlns:a16="http://schemas.microsoft.com/office/drawing/2014/main" id="{F26523B1-9B43-8356-5889-B84EECCD198F}"/>
                </a:ext>
              </a:extLst>
            </p:cNvPr>
            <p:cNvSpPr/>
            <p:nvPr/>
          </p:nvSpPr>
          <p:spPr>
            <a:xfrm>
              <a:off x="3912310" y="3790490"/>
              <a:ext cx="21559" cy="33293"/>
            </a:xfrm>
            <a:custGeom>
              <a:avLst/>
              <a:gdLst>
                <a:gd name="connsiteX0" fmla="*/ 0 w 21559"/>
                <a:gd name="connsiteY0" fmla="*/ 0 h 33293"/>
                <a:gd name="connsiteX1" fmla="*/ 0 w 21559"/>
                <a:gd name="connsiteY1" fmla="*/ 33294 h 33293"/>
                <a:gd name="connsiteX2" fmla="*/ 21559 w 21559"/>
                <a:gd name="connsiteY2" fmla="*/ 33294 h 33293"/>
                <a:gd name="connsiteX3" fmla="*/ 21559 w 21559"/>
                <a:gd name="connsiteY3" fmla="*/ 0 h 33293"/>
                <a:gd name="connsiteX4" fmla="*/ 0 w 21559"/>
                <a:gd name="connsiteY4" fmla="*/ 0 h 3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293">
                  <a:moveTo>
                    <a:pt x="0" y="0"/>
                  </a:moveTo>
                  <a:lnTo>
                    <a:pt x="0" y="33294"/>
                  </a:lnTo>
                  <a:lnTo>
                    <a:pt x="21559" y="332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6" name="Freeform 495">
              <a:extLst>
                <a:ext uri="{FF2B5EF4-FFF2-40B4-BE49-F238E27FC236}">
                  <a16:creationId xmlns:a16="http://schemas.microsoft.com/office/drawing/2014/main" id="{0C873287-CD8B-280E-7042-A6F6F887A685}"/>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 name="connsiteX5" fmla="*/ 0 w 21559"/>
                <a:gd name="connsiteY5" fmla="*/ 0 h 5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1932">
                  <a:moveTo>
                    <a:pt x="0" y="0"/>
                  </a:moveTo>
                  <a:lnTo>
                    <a:pt x="0" y="51933"/>
                  </a:lnTo>
                  <a:lnTo>
                    <a:pt x="21559" y="5193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7" name="Freeform 496">
              <a:extLst>
                <a:ext uri="{FF2B5EF4-FFF2-40B4-BE49-F238E27FC236}">
                  <a16:creationId xmlns:a16="http://schemas.microsoft.com/office/drawing/2014/main" id="{60D160C2-D893-1F2C-DF9D-AABE36157730}"/>
                </a:ext>
              </a:extLst>
            </p:cNvPr>
            <p:cNvSpPr/>
            <p:nvPr/>
          </p:nvSpPr>
          <p:spPr>
            <a:xfrm>
              <a:off x="3933869" y="3771851"/>
              <a:ext cx="21559" cy="51932"/>
            </a:xfrm>
            <a:custGeom>
              <a:avLst/>
              <a:gdLst>
                <a:gd name="connsiteX0" fmla="*/ 0 w 21559"/>
                <a:gd name="connsiteY0" fmla="*/ 0 h 51932"/>
                <a:gd name="connsiteX1" fmla="*/ 0 w 21559"/>
                <a:gd name="connsiteY1" fmla="*/ 51933 h 51932"/>
                <a:gd name="connsiteX2" fmla="*/ 21559 w 21559"/>
                <a:gd name="connsiteY2" fmla="*/ 51933 h 51932"/>
                <a:gd name="connsiteX3" fmla="*/ 21559 w 21559"/>
                <a:gd name="connsiteY3" fmla="*/ 0 h 51932"/>
                <a:gd name="connsiteX4" fmla="*/ 0 w 21559"/>
                <a:gd name="connsiteY4" fmla="*/ 0 h 51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1932">
                  <a:moveTo>
                    <a:pt x="0" y="0"/>
                  </a:moveTo>
                  <a:lnTo>
                    <a:pt x="0" y="51933"/>
                  </a:lnTo>
                  <a:lnTo>
                    <a:pt x="21559" y="5193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498" name="Freeform 497">
              <a:extLst>
                <a:ext uri="{FF2B5EF4-FFF2-40B4-BE49-F238E27FC236}">
                  <a16:creationId xmlns:a16="http://schemas.microsoft.com/office/drawing/2014/main" id="{553BA4DD-05EC-5D07-59AD-EFFCB7EFA495}"/>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 name="connsiteX5" fmla="*/ 0 w 21559"/>
                <a:gd name="connsiteY5" fmla="*/ 0 h 5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0164">
                  <a:moveTo>
                    <a:pt x="0" y="0"/>
                  </a:moveTo>
                  <a:lnTo>
                    <a:pt x="0" y="50165"/>
                  </a:lnTo>
                  <a:lnTo>
                    <a:pt x="21559" y="5016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499" name="Freeform 498">
              <a:extLst>
                <a:ext uri="{FF2B5EF4-FFF2-40B4-BE49-F238E27FC236}">
                  <a16:creationId xmlns:a16="http://schemas.microsoft.com/office/drawing/2014/main" id="{D9D4240F-FF49-00F7-4D60-8BB751C29642}"/>
                </a:ext>
              </a:extLst>
            </p:cNvPr>
            <p:cNvSpPr/>
            <p:nvPr/>
          </p:nvSpPr>
          <p:spPr>
            <a:xfrm>
              <a:off x="3955429" y="3773619"/>
              <a:ext cx="21559" cy="50164"/>
            </a:xfrm>
            <a:custGeom>
              <a:avLst/>
              <a:gdLst>
                <a:gd name="connsiteX0" fmla="*/ 0 w 21559"/>
                <a:gd name="connsiteY0" fmla="*/ 0 h 50164"/>
                <a:gd name="connsiteX1" fmla="*/ 0 w 21559"/>
                <a:gd name="connsiteY1" fmla="*/ 50165 h 50164"/>
                <a:gd name="connsiteX2" fmla="*/ 21559 w 21559"/>
                <a:gd name="connsiteY2" fmla="*/ 50165 h 50164"/>
                <a:gd name="connsiteX3" fmla="*/ 21559 w 21559"/>
                <a:gd name="connsiteY3" fmla="*/ 0 h 50164"/>
                <a:gd name="connsiteX4" fmla="*/ 0 w 21559"/>
                <a:gd name="connsiteY4" fmla="*/ 0 h 5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0164">
                  <a:moveTo>
                    <a:pt x="0" y="0"/>
                  </a:moveTo>
                  <a:lnTo>
                    <a:pt x="0" y="50165"/>
                  </a:lnTo>
                  <a:lnTo>
                    <a:pt x="21559" y="5016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0" name="Freeform 499">
              <a:extLst>
                <a:ext uri="{FF2B5EF4-FFF2-40B4-BE49-F238E27FC236}">
                  <a16:creationId xmlns:a16="http://schemas.microsoft.com/office/drawing/2014/main" id="{B28C63EF-9C98-9DD5-B976-AE5456A24346}"/>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 name="connsiteX5" fmla="*/ 0 w 21559"/>
                <a:gd name="connsiteY5" fmla="*/ 0 h 6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7023">
                  <a:moveTo>
                    <a:pt x="0" y="0"/>
                  </a:moveTo>
                  <a:lnTo>
                    <a:pt x="0" y="67023"/>
                  </a:lnTo>
                  <a:lnTo>
                    <a:pt x="21559" y="670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1" name="Freeform 500">
              <a:extLst>
                <a:ext uri="{FF2B5EF4-FFF2-40B4-BE49-F238E27FC236}">
                  <a16:creationId xmlns:a16="http://schemas.microsoft.com/office/drawing/2014/main" id="{2A958C01-250A-3B25-AB7E-26AF399A6B53}"/>
                </a:ext>
              </a:extLst>
            </p:cNvPr>
            <p:cNvSpPr/>
            <p:nvPr/>
          </p:nvSpPr>
          <p:spPr>
            <a:xfrm>
              <a:off x="3976988" y="3756761"/>
              <a:ext cx="21559" cy="67023"/>
            </a:xfrm>
            <a:custGeom>
              <a:avLst/>
              <a:gdLst>
                <a:gd name="connsiteX0" fmla="*/ 0 w 21559"/>
                <a:gd name="connsiteY0" fmla="*/ 0 h 67023"/>
                <a:gd name="connsiteX1" fmla="*/ 0 w 21559"/>
                <a:gd name="connsiteY1" fmla="*/ 67023 h 67023"/>
                <a:gd name="connsiteX2" fmla="*/ 21559 w 21559"/>
                <a:gd name="connsiteY2" fmla="*/ 67023 h 67023"/>
                <a:gd name="connsiteX3" fmla="*/ 21559 w 21559"/>
                <a:gd name="connsiteY3" fmla="*/ 0 h 67023"/>
                <a:gd name="connsiteX4" fmla="*/ 0 w 21559"/>
                <a:gd name="connsiteY4" fmla="*/ 0 h 67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7023">
                  <a:moveTo>
                    <a:pt x="0" y="0"/>
                  </a:moveTo>
                  <a:lnTo>
                    <a:pt x="0" y="67023"/>
                  </a:lnTo>
                  <a:lnTo>
                    <a:pt x="21559" y="670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2" name="Freeform 501">
              <a:extLst>
                <a:ext uri="{FF2B5EF4-FFF2-40B4-BE49-F238E27FC236}">
                  <a16:creationId xmlns:a16="http://schemas.microsoft.com/office/drawing/2014/main" id="{4AB5127F-FFAF-A3E8-58F6-9B3F6634F13C}"/>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 name="connsiteX5" fmla="*/ 0 w 21559"/>
                <a:gd name="connsiteY5" fmla="*/ 0 h 8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8775">
                  <a:moveTo>
                    <a:pt x="0" y="0"/>
                  </a:moveTo>
                  <a:lnTo>
                    <a:pt x="0" y="88775"/>
                  </a:lnTo>
                  <a:lnTo>
                    <a:pt x="21559" y="8877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3" name="Freeform 502">
              <a:extLst>
                <a:ext uri="{FF2B5EF4-FFF2-40B4-BE49-F238E27FC236}">
                  <a16:creationId xmlns:a16="http://schemas.microsoft.com/office/drawing/2014/main" id="{39CFB71D-B795-1D2A-712A-E059C761A678}"/>
                </a:ext>
              </a:extLst>
            </p:cNvPr>
            <p:cNvSpPr/>
            <p:nvPr/>
          </p:nvSpPr>
          <p:spPr>
            <a:xfrm>
              <a:off x="3998547" y="3735009"/>
              <a:ext cx="21559" cy="88775"/>
            </a:xfrm>
            <a:custGeom>
              <a:avLst/>
              <a:gdLst>
                <a:gd name="connsiteX0" fmla="*/ 0 w 21559"/>
                <a:gd name="connsiteY0" fmla="*/ 0 h 88775"/>
                <a:gd name="connsiteX1" fmla="*/ 0 w 21559"/>
                <a:gd name="connsiteY1" fmla="*/ 88775 h 88775"/>
                <a:gd name="connsiteX2" fmla="*/ 21559 w 21559"/>
                <a:gd name="connsiteY2" fmla="*/ 88775 h 88775"/>
                <a:gd name="connsiteX3" fmla="*/ 21559 w 21559"/>
                <a:gd name="connsiteY3" fmla="*/ 0 h 88775"/>
                <a:gd name="connsiteX4" fmla="*/ 0 w 21559"/>
                <a:gd name="connsiteY4" fmla="*/ 0 h 88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8775">
                  <a:moveTo>
                    <a:pt x="0" y="0"/>
                  </a:moveTo>
                  <a:lnTo>
                    <a:pt x="0" y="88775"/>
                  </a:lnTo>
                  <a:lnTo>
                    <a:pt x="21559" y="8877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4" name="Freeform 503">
              <a:extLst>
                <a:ext uri="{FF2B5EF4-FFF2-40B4-BE49-F238E27FC236}">
                  <a16:creationId xmlns:a16="http://schemas.microsoft.com/office/drawing/2014/main" id="{12373449-C6CB-1396-4BED-DF9711EADE7E}"/>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 name="connsiteX5" fmla="*/ 0 w 21557"/>
                <a:gd name="connsiteY5" fmla="*/ 0 h 1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8746">
                  <a:moveTo>
                    <a:pt x="0" y="0"/>
                  </a:moveTo>
                  <a:lnTo>
                    <a:pt x="0" y="108747"/>
                  </a:lnTo>
                  <a:lnTo>
                    <a:pt x="21558" y="10874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5" name="Freeform 504">
              <a:extLst>
                <a:ext uri="{FF2B5EF4-FFF2-40B4-BE49-F238E27FC236}">
                  <a16:creationId xmlns:a16="http://schemas.microsoft.com/office/drawing/2014/main" id="{7E46220B-4778-B7C7-65F4-B8142FFBC755}"/>
                </a:ext>
              </a:extLst>
            </p:cNvPr>
            <p:cNvSpPr/>
            <p:nvPr/>
          </p:nvSpPr>
          <p:spPr>
            <a:xfrm>
              <a:off x="4020106" y="3715038"/>
              <a:ext cx="21557" cy="108746"/>
            </a:xfrm>
            <a:custGeom>
              <a:avLst/>
              <a:gdLst>
                <a:gd name="connsiteX0" fmla="*/ 0 w 21557"/>
                <a:gd name="connsiteY0" fmla="*/ 0 h 108746"/>
                <a:gd name="connsiteX1" fmla="*/ 0 w 21557"/>
                <a:gd name="connsiteY1" fmla="*/ 108747 h 108746"/>
                <a:gd name="connsiteX2" fmla="*/ 21558 w 21557"/>
                <a:gd name="connsiteY2" fmla="*/ 108747 h 108746"/>
                <a:gd name="connsiteX3" fmla="*/ 21558 w 21557"/>
                <a:gd name="connsiteY3" fmla="*/ 0 h 108746"/>
                <a:gd name="connsiteX4" fmla="*/ 0 w 21557"/>
                <a:gd name="connsiteY4" fmla="*/ 0 h 10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8746">
                  <a:moveTo>
                    <a:pt x="0" y="0"/>
                  </a:moveTo>
                  <a:lnTo>
                    <a:pt x="0" y="108747"/>
                  </a:lnTo>
                  <a:lnTo>
                    <a:pt x="21558" y="10874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06" name="Freeform 505">
              <a:extLst>
                <a:ext uri="{FF2B5EF4-FFF2-40B4-BE49-F238E27FC236}">
                  <a16:creationId xmlns:a16="http://schemas.microsoft.com/office/drawing/2014/main" id="{00076F65-433D-DAE5-030F-3A003F4DAB76}"/>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 name="connsiteX5" fmla="*/ 0 w 21559"/>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26937">
                  <a:moveTo>
                    <a:pt x="0" y="0"/>
                  </a:moveTo>
                  <a:lnTo>
                    <a:pt x="0" y="126938"/>
                  </a:lnTo>
                  <a:lnTo>
                    <a:pt x="21559" y="12693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7" name="Freeform 506">
              <a:extLst>
                <a:ext uri="{FF2B5EF4-FFF2-40B4-BE49-F238E27FC236}">
                  <a16:creationId xmlns:a16="http://schemas.microsoft.com/office/drawing/2014/main" id="{118FE5D4-C877-F58F-6C44-ED01805859B0}"/>
                </a:ext>
              </a:extLst>
            </p:cNvPr>
            <p:cNvSpPr/>
            <p:nvPr/>
          </p:nvSpPr>
          <p:spPr>
            <a:xfrm>
              <a:off x="4041664" y="3696846"/>
              <a:ext cx="21559" cy="126937"/>
            </a:xfrm>
            <a:custGeom>
              <a:avLst/>
              <a:gdLst>
                <a:gd name="connsiteX0" fmla="*/ 0 w 21559"/>
                <a:gd name="connsiteY0" fmla="*/ 0 h 126937"/>
                <a:gd name="connsiteX1" fmla="*/ 0 w 21559"/>
                <a:gd name="connsiteY1" fmla="*/ 126938 h 126937"/>
                <a:gd name="connsiteX2" fmla="*/ 21559 w 21559"/>
                <a:gd name="connsiteY2" fmla="*/ 126938 h 126937"/>
                <a:gd name="connsiteX3" fmla="*/ 21559 w 21559"/>
                <a:gd name="connsiteY3" fmla="*/ 0 h 126937"/>
                <a:gd name="connsiteX4" fmla="*/ 0 w 21559"/>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26937">
                  <a:moveTo>
                    <a:pt x="0" y="0"/>
                  </a:moveTo>
                  <a:lnTo>
                    <a:pt x="0" y="126938"/>
                  </a:lnTo>
                  <a:lnTo>
                    <a:pt x="21559" y="12693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08" name="Freeform 507">
              <a:extLst>
                <a:ext uri="{FF2B5EF4-FFF2-40B4-BE49-F238E27FC236}">
                  <a16:creationId xmlns:a16="http://schemas.microsoft.com/office/drawing/2014/main" id="{1E358056-2D40-0E4D-6E2F-0B6EA423AA73}"/>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 name="connsiteX5" fmla="*/ 0 w 21559"/>
                <a:gd name="connsiteY5" fmla="*/ 0 h 15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54018">
                  <a:moveTo>
                    <a:pt x="0" y="0"/>
                  </a:moveTo>
                  <a:lnTo>
                    <a:pt x="0" y="154018"/>
                  </a:lnTo>
                  <a:lnTo>
                    <a:pt x="21559" y="15401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09" name="Freeform 508">
              <a:extLst>
                <a:ext uri="{FF2B5EF4-FFF2-40B4-BE49-F238E27FC236}">
                  <a16:creationId xmlns:a16="http://schemas.microsoft.com/office/drawing/2014/main" id="{02C52853-F049-1AAB-7C1C-24E494800F9A}"/>
                </a:ext>
              </a:extLst>
            </p:cNvPr>
            <p:cNvSpPr/>
            <p:nvPr/>
          </p:nvSpPr>
          <p:spPr>
            <a:xfrm>
              <a:off x="4063223" y="3669766"/>
              <a:ext cx="21559" cy="154018"/>
            </a:xfrm>
            <a:custGeom>
              <a:avLst/>
              <a:gdLst>
                <a:gd name="connsiteX0" fmla="*/ 0 w 21559"/>
                <a:gd name="connsiteY0" fmla="*/ 0 h 154018"/>
                <a:gd name="connsiteX1" fmla="*/ 0 w 21559"/>
                <a:gd name="connsiteY1" fmla="*/ 154018 h 154018"/>
                <a:gd name="connsiteX2" fmla="*/ 21559 w 21559"/>
                <a:gd name="connsiteY2" fmla="*/ 154018 h 154018"/>
                <a:gd name="connsiteX3" fmla="*/ 21559 w 21559"/>
                <a:gd name="connsiteY3" fmla="*/ 0 h 154018"/>
                <a:gd name="connsiteX4" fmla="*/ 0 w 21559"/>
                <a:gd name="connsiteY4" fmla="*/ 0 h 154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54018">
                  <a:moveTo>
                    <a:pt x="0" y="0"/>
                  </a:moveTo>
                  <a:lnTo>
                    <a:pt x="0" y="154018"/>
                  </a:lnTo>
                  <a:lnTo>
                    <a:pt x="21559" y="15401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0" name="Freeform 509">
              <a:extLst>
                <a:ext uri="{FF2B5EF4-FFF2-40B4-BE49-F238E27FC236}">
                  <a16:creationId xmlns:a16="http://schemas.microsoft.com/office/drawing/2014/main" id="{69A9F152-1FB8-698B-8362-C4FCE5957BA2}"/>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 name="connsiteX5" fmla="*/ 0 w 21559"/>
                <a:gd name="connsiteY5" fmla="*/ 0 h 17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170440">
                  <a:moveTo>
                    <a:pt x="0" y="0"/>
                  </a:moveTo>
                  <a:lnTo>
                    <a:pt x="0" y="170441"/>
                  </a:lnTo>
                  <a:lnTo>
                    <a:pt x="21559" y="17044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1" name="Freeform 510">
              <a:extLst>
                <a:ext uri="{FF2B5EF4-FFF2-40B4-BE49-F238E27FC236}">
                  <a16:creationId xmlns:a16="http://schemas.microsoft.com/office/drawing/2014/main" id="{0731591B-3976-8B0A-BF2E-C4E3A933E48A}"/>
                </a:ext>
              </a:extLst>
            </p:cNvPr>
            <p:cNvSpPr/>
            <p:nvPr/>
          </p:nvSpPr>
          <p:spPr>
            <a:xfrm>
              <a:off x="4084782" y="3653343"/>
              <a:ext cx="21559" cy="170440"/>
            </a:xfrm>
            <a:custGeom>
              <a:avLst/>
              <a:gdLst>
                <a:gd name="connsiteX0" fmla="*/ 0 w 21559"/>
                <a:gd name="connsiteY0" fmla="*/ 0 h 170440"/>
                <a:gd name="connsiteX1" fmla="*/ 0 w 21559"/>
                <a:gd name="connsiteY1" fmla="*/ 170441 h 170440"/>
                <a:gd name="connsiteX2" fmla="*/ 21559 w 21559"/>
                <a:gd name="connsiteY2" fmla="*/ 170441 h 170440"/>
                <a:gd name="connsiteX3" fmla="*/ 21559 w 21559"/>
                <a:gd name="connsiteY3" fmla="*/ 0 h 170440"/>
                <a:gd name="connsiteX4" fmla="*/ 0 w 21559"/>
                <a:gd name="connsiteY4" fmla="*/ 0 h 17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170440">
                  <a:moveTo>
                    <a:pt x="0" y="0"/>
                  </a:moveTo>
                  <a:lnTo>
                    <a:pt x="0" y="170441"/>
                  </a:lnTo>
                  <a:lnTo>
                    <a:pt x="21559" y="17044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2" name="Freeform 511">
              <a:extLst>
                <a:ext uri="{FF2B5EF4-FFF2-40B4-BE49-F238E27FC236}">
                  <a16:creationId xmlns:a16="http://schemas.microsoft.com/office/drawing/2014/main" id="{2D5F5F2E-51C7-C726-7C1E-EBE219B9E51A}"/>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 name="connsiteX5" fmla="*/ 0 w 21559"/>
                <a:gd name="connsiteY5" fmla="*/ 0 h 20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06387">
                  <a:moveTo>
                    <a:pt x="0" y="0"/>
                  </a:moveTo>
                  <a:lnTo>
                    <a:pt x="0" y="206387"/>
                  </a:lnTo>
                  <a:lnTo>
                    <a:pt x="21559" y="20638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3" name="Freeform 512">
              <a:extLst>
                <a:ext uri="{FF2B5EF4-FFF2-40B4-BE49-F238E27FC236}">
                  <a16:creationId xmlns:a16="http://schemas.microsoft.com/office/drawing/2014/main" id="{019AF4C6-DD34-0A4B-E43D-4943E1C2B255}"/>
                </a:ext>
              </a:extLst>
            </p:cNvPr>
            <p:cNvSpPr/>
            <p:nvPr/>
          </p:nvSpPr>
          <p:spPr>
            <a:xfrm>
              <a:off x="4106341" y="3617397"/>
              <a:ext cx="21559" cy="206387"/>
            </a:xfrm>
            <a:custGeom>
              <a:avLst/>
              <a:gdLst>
                <a:gd name="connsiteX0" fmla="*/ 0 w 21559"/>
                <a:gd name="connsiteY0" fmla="*/ 0 h 206387"/>
                <a:gd name="connsiteX1" fmla="*/ 0 w 21559"/>
                <a:gd name="connsiteY1" fmla="*/ 206387 h 206387"/>
                <a:gd name="connsiteX2" fmla="*/ 21559 w 21559"/>
                <a:gd name="connsiteY2" fmla="*/ 206387 h 206387"/>
                <a:gd name="connsiteX3" fmla="*/ 21559 w 21559"/>
                <a:gd name="connsiteY3" fmla="*/ 0 h 206387"/>
                <a:gd name="connsiteX4" fmla="*/ 0 w 21559"/>
                <a:gd name="connsiteY4" fmla="*/ 0 h 206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06387">
                  <a:moveTo>
                    <a:pt x="0" y="0"/>
                  </a:moveTo>
                  <a:lnTo>
                    <a:pt x="0" y="206387"/>
                  </a:lnTo>
                  <a:lnTo>
                    <a:pt x="21559" y="20638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4" name="Freeform 513">
              <a:extLst>
                <a:ext uri="{FF2B5EF4-FFF2-40B4-BE49-F238E27FC236}">
                  <a16:creationId xmlns:a16="http://schemas.microsoft.com/office/drawing/2014/main" id="{0B725900-36F0-5B6B-3675-2EFC58CDFFCE}"/>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 name="connsiteX5" fmla="*/ 0 w 21559"/>
                <a:gd name="connsiteY5" fmla="*/ 0 h 25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255655">
                  <a:moveTo>
                    <a:pt x="0" y="0"/>
                  </a:moveTo>
                  <a:lnTo>
                    <a:pt x="0" y="255655"/>
                  </a:lnTo>
                  <a:lnTo>
                    <a:pt x="21559" y="255655"/>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5" name="Freeform 514">
              <a:extLst>
                <a:ext uri="{FF2B5EF4-FFF2-40B4-BE49-F238E27FC236}">
                  <a16:creationId xmlns:a16="http://schemas.microsoft.com/office/drawing/2014/main" id="{B3EB4D05-1FDF-A221-715E-53D2A630E0B3}"/>
                </a:ext>
              </a:extLst>
            </p:cNvPr>
            <p:cNvSpPr/>
            <p:nvPr/>
          </p:nvSpPr>
          <p:spPr>
            <a:xfrm>
              <a:off x="4127900" y="3568129"/>
              <a:ext cx="21559" cy="255655"/>
            </a:xfrm>
            <a:custGeom>
              <a:avLst/>
              <a:gdLst>
                <a:gd name="connsiteX0" fmla="*/ 0 w 21559"/>
                <a:gd name="connsiteY0" fmla="*/ 0 h 255655"/>
                <a:gd name="connsiteX1" fmla="*/ 0 w 21559"/>
                <a:gd name="connsiteY1" fmla="*/ 255655 h 255655"/>
                <a:gd name="connsiteX2" fmla="*/ 21559 w 21559"/>
                <a:gd name="connsiteY2" fmla="*/ 255655 h 255655"/>
                <a:gd name="connsiteX3" fmla="*/ 21559 w 21559"/>
                <a:gd name="connsiteY3" fmla="*/ 0 h 255655"/>
                <a:gd name="connsiteX4" fmla="*/ 0 w 21559"/>
                <a:gd name="connsiteY4" fmla="*/ 0 h 2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255655">
                  <a:moveTo>
                    <a:pt x="0" y="0"/>
                  </a:moveTo>
                  <a:lnTo>
                    <a:pt x="0" y="255655"/>
                  </a:lnTo>
                  <a:lnTo>
                    <a:pt x="21559" y="255655"/>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6" name="Freeform 515">
              <a:extLst>
                <a:ext uri="{FF2B5EF4-FFF2-40B4-BE49-F238E27FC236}">
                  <a16:creationId xmlns:a16="http://schemas.microsoft.com/office/drawing/2014/main" id="{BA007D3E-26E0-C775-012E-C32BB18D5260}"/>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 name="connsiteX5" fmla="*/ 0 w 21559"/>
                <a:gd name="connsiteY5" fmla="*/ 0 h 30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04027">
                  <a:moveTo>
                    <a:pt x="0" y="0"/>
                  </a:moveTo>
                  <a:lnTo>
                    <a:pt x="0" y="304028"/>
                  </a:lnTo>
                  <a:lnTo>
                    <a:pt x="21559" y="304028"/>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7" name="Freeform 516">
              <a:extLst>
                <a:ext uri="{FF2B5EF4-FFF2-40B4-BE49-F238E27FC236}">
                  <a16:creationId xmlns:a16="http://schemas.microsoft.com/office/drawing/2014/main" id="{5BC07C5F-9DBB-DBA4-6681-C8CD5FD58DF5}"/>
                </a:ext>
              </a:extLst>
            </p:cNvPr>
            <p:cNvSpPr/>
            <p:nvPr/>
          </p:nvSpPr>
          <p:spPr>
            <a:xfrm>
              <a:off x="4149460" y="3519757"/>
              <a:ext cx="21559" cy="304027"/>
            </a:xfrm>
            <a:custGeom>
              <a:avLst/>
              <a:gdLst>
                <a:gd name="connsiteX0" fmla="*/ 0 w 21559"/>
                <a:gd name="connsiteY0" fmla="*/ 0 h 304027"/>
                <a:gd name="connsiteX1" fmla="*/ 0 w 21559"/>
                <a:gd name="connsiteY1" fmla="*/ 304028 h 304027"/>
                <a:gd name="connsiteX2" fmla="*/ 21559 w 21559"/>
                <a:gd name="connsiteY2" fmla="*/ 304028 h 304027"/>
                <a:gd name="connsiteX3" fmla="*/ 21559 w 21559"/>
                <a:gd name="connsiteY3" fmla="*/ 0 h 304027"/>
                <a:gd name="connsiteX4" fmla="*/ 0 w 21559"/>
                <a:gd name="connsiteY4" fmla="*/ 0 h 30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04027">
                  <a:moveTo>
                    <a:pt x="0" y="0"/>
                  </a:moveTo>
                  <a:lnTo>
                    <a:pt x="0" y="304028"/>
                  </a:lnTo>
                  <a:lnTo>
                    <a:pt x="21559" y="304028"/>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18" name="Freeform 517">
              <a:extLst>
                <a:ext uri="{FF2B5EF4-FFF2-40B4-BE49-F238E27FC236}">
                  <a16:creationId xmlns:a16="http://schemas.microsoft.com/office/drawing/2014/main" id="{928B1B82-F6C7-E15A-A873-87DB69DC9B76}"/>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 name="connsiteX5" fmla="*/ 0 w 21559"/>
                <a:gd name="connsiteY5" fmla="*/ 0 h 33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333760">
                  <a:moveTo>
                    <a:pt x="0" y="0"/>
                  </a:moveTo>
                  <a:lnTo>
                    <a:pt x="0" y="333761"/>
                  </a:lnTo>
                  <a:lnTo>
                    <a:pt x="21559" y="33376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19" name="Freeform 518">
              <a:extLst>
                <a:ext uri="{FF2B5EF4-FFF2-40B4-BE49-F238E27FC236}">
                  <a16:creationId xmlns:a16="http://schemas.microsoft.com/office/drawing/2014/main" id="{BAC69DBD-BA24-2E02-AF90-E8CEFA4F404A}"/>
                </a:ext>
              </a:extLst>
            </p:cNvPr>
            <p:cNvSpPr/>
            <p:nvPr/>
          </p:nvSpPr>
          <p:spPr>
            <a:xfrm>
              <a:off x="4171019" y="3490023"/>
              <a:ext cx="21559" cy="333760"/>
            </a:xfrm>
            <a:custGeom>
              <a:avLst/>
              <a:gdLst>
                <a:gd name="connsiteX0" fmla="*/ 0 w 21559"/>
                <a:gd name="connsiteY0" fmla="*/ 0 h 333760"/>
                <a:gd name="connsiteX1" fmla="*/ 0 w 21559"/>
                <a:gd name="connsiteY1" fmla="*/ 333761 h 333760"/>
                <a:gd name="connsiteX2" fmla="*/ 21559 w 21559"/>
                <a:gd name="connsiteY2" fmla="*/ 333761 h 333760"/>
                <a:gd name="connsiteX3" fmla="*/ 21559 w 21559"/>
                <a:gd name="connsiteY3" fmla="*/ 0 h 333760"/>
                <a:gd name="connsiteX4" fmla="*/ 0 w 21559"/>
                <a:gd name="connsiteY4" fmla="*/ 0 h 33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333760">
                  <a:moveTo>
                    <a:pt x="0" y="0"/>
                  </a:moveTo>
                  <a:lnTo>
                    <a:pt x="0" y="333761"/>
                  </a:lnTo>
                  <a:lnTo>
                    <a:pt x="21559" y="33376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0" name="Freeform 519">
              <a:extLst>
                <a:ext uri="{FF2B5EF4-FFF2-40B4-BE49-F238E27FC236}">
                  <a16:creationId xmlns:a16="http://schemas.microsoft.com/office/drawing/2014/main" id="{5EEE63E1-5B02-68DA-D399-B232E7663555}"/>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 name="connsiteX5" fmla="*/ 0 w 21559"/>
                <a:gd name="connsiteY5" fmla="*/ 0 h 4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01227">
                  <a:moveTo>
                    <a:pt x="0" y="0"/>
                  </a:moveTo>
                  <a:lnTo>
                    <a:pt x="0" y="401227"/>
                  </a:lnTo>
                  <a:lnTo>
                    <a:pt x="21559" y="401227"/>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1" name="Freeform 520">
              <a:extLst>
                <a:ext uri="{FF2B5EF4-FFF2-40B4-BE49-F238E27FC236}">
                  <a16:creationId xmlns:a16="http://schemas.microsoft.com/office/drawing/2014/main" id="{C359FA6B-CE99-9581-A536-51D16387E3D6}"/>
                </a:ext>
              </a:extLst>
            </p:cNvPr>
            <p:cNvSpPr/>
            <p:nvPr/>
          </p:nvSpPr>
          <p:spPr>
            <a:xfrm>
              <a:off x="4192578" y="3422557"/>
              <a:ext cx="21559" cy="401227"/>
            </a:xfrm>
            <a:custGeom>
              <a:avLst/>
              <a:gdLst>
                <a:gd name="connsiteX0" fmla="*/ 0 w 21559"/>
                <a:gd name="connsiteY0" fmla="*/ 0 h 401227"/>
                <a:gd name="connsiteX1" fmla="*/ 0 w 21559"/>
                <a:gd name="connsiteY1" fmla="*/ 401227 h 401227"/>
                <a:gd name="connsiteX2" fmla="*/ 21559 w 21559"/>
                <a:gd name="connsiteY2" fmla="*/ 401227 h 401227"/>
                <a:gd name="connsiteX3" fmla="*/ 21559 w 21559"/>
                <a:gd name="connsiteY3" fmla="*/ 0 h 401227"/>
                <a:gd name="connsiteX4" fmla="*/ 0 w 21559"/>
                <a:gd name="connsiteY4" fmla="*/ 0 h 401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01227">
                  <a:moveTo>
                    <a:pt x="0" y="0"/>
                  </a:moveTo>
                  <a:lnTo>
                    <a:pt x="0" y="401227"/>
                  </a:lnTo>
                  <a:lnTo>
                    <a:pt x="21559" y="401227"/>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2" name="Freeform 521">
              <a:extLst>
                <a:ext uri="{FF2B5EF4-FFF2-40B4-BE49-F238E27FC236}">
                  <a16:creationId xmlns:a16="http://schemas.microsoft.com/office/drawing/2014/main" id="{BE3119CB-2DCF-70D1-22CE-CA08BF3B60FA}"/>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 name="connsiteX5" fmla="*/ 0 w 21559"/>
                <a:gd name="connsiteY5" fmla="*/ 0 h 42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425193">
                  <a:moveTo>
                    <a:pt x="0" y="0"/>
                  </a:moveTo>
                  <a:lnTo>
                    <a:pt x="0" y="425194"/>
                  </a:lnTo>
                  <a:lnTo>
                    <a:pt x="21559" y="42519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3" name="Freeform 522">
              <a:extLst>
                <a:ext uri="{FF2B5EF4-FFF2-40B4-BE49-F238E27FC236}">
                  <a16:creationId xmlns:a16="http://schemas.microsoft.com/office/drawing/2014/main" id="{45136E03-FC4E-2F48-CA6E-61CA3BA44F2E}"/>
                </a:ext>
              </a:extLst>
            </p:cNvPr>
            <p:cNvSpPr/>
            <p:nvPr/>
          </p:nvSpPr>
          <p:spPr>
            <a:xfrm>
              <a:off x="4214137" y="3398590"/>
              <a:ext cx="21559" cy="425193"/>
            </a:xfrm>
            <a:custGeom>
              <a:avLst/>
              <a:gdLst>
                <a:gd name="connsiteX0" fmla="*/ 0 w 21559"/>
                <a:gd name="connsiteY0" fmla="*/ 0 h 425193"/>
                <a:gd name="connsiteX1" fmla="*/ 0 w 21559"/>
                <a:gd name="connsiteY1" fmla="*/ 425194 h 425193"/>
                <a:gd name="connsiteX2" fmla="*/ 21559 w 21559"/>
                <a:gd name="connsiteY2" fmla="*/ 425194 h 425193"/>
                <a:gd name="connsiteX3" fmla="*/ 21559 w 21559"/>
                <a:gd name="connsiteY3" fmla="*/ 0 h 425193"/>
                <a:gd name="connsiteX4" fmla="*/ 0 w 21559"/>
                <a:gd name="connsiteY4" fmla="*/ 0 h 42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425193">
                  <a:moveTo>
                    <a:pt x="0" y="0"/>
                  </a:moveTo>
                  <a:lnTo>
                    <a:pt x="0" y="425194"/>
                  </a:lnTo>
                  <a:lnTo>
                    <a:pt x="21559" y="42519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4" name="Freeform 523">
              <a:extLst>
                <a:ext uri="{FF2B5EF4-FFF2-40B4-BE49-F238E27FC236}">
                  <a16:creationId xmlns:a16="http://schemas.microsoft.com/office/drawing/2014/main" id="{DE030018-3FD6-A4F8-01AB-5A7495430D4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 name="connsiteX5" fmla="*/ 0 w 21559"/>
                <a:gd name="connsiteY5" fmla="*/ 0 h 52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23723">
                  <a:moveTo>
                    <a:pt x="0" y="0"/>
                  </a:moveTo>
                  <a:lnTo>
                    <a:pt x="0" y="523723"/>
                  </a:lnTo>
                  <a:lnTo>
                    <a:pt x="21559" y="523723"/>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5" name="Freeform 524">
              <a:extLst>
                <a:ext uri="{FF2B5EF4-FFF2-40B4-BE49-F238E27FC236}">
                  <a16:creationId xmlns:a16="http://schemas.microsoft.com/office/drawing/2014/main" id="{550CAAA5-3750-03ED-1F14-EE92C0052EAD}"/>
                </a:ext>
              </a:extLst>
            </p:cNvPr>
            <p:cNvSpPr/>
            <p:nvPr/>
          </p:nvSpPr>
          <p:spPr>
            <a:xfrm>
              <a:off x="4235696" y="3300061"/>
              <a:ext cx="21559" cy="523723"/>
            </a:xfrm>
            <a:custGeom>
              <a:avLst/>
              <a:gdLst>
                <a:gd name="connsiteX0" fmla="*/ 0 w 21559"/>
                <a:gd name="connsiteY0" fmla="*/ 0 h 523723"/>
                <a:gd name="connsiteX1" fmla="*/ 0 w 21559"/>
                <a:gd name="connsiteY1" fmla="*/ 523723 h 523723"/>
                <a:gd name="connsiteX2" fmla="*/ 21559 w 21559"/>
                <a:gd name="connsiteY2" fmla="*/ 523723 h 523723"/>
                <a:gd name="connsiteX3" fmla="*/ 21559 w 21559"/>
                <a:gd name="connsiteY3" fmla="*/ 0 h 523723"/>
                <a:gd name="connsiteX4" fmla="*/ 0 w 21559"/>
                <a:gd name="connsiteY4" fmla="*/ 0 h 52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23723">
                  <a:moveTo>
                    <a:pt x="0" y="0"/>
                  </a:moveTo>
                  <a:lnTo>
                    <a:pt x="0" y="523723"/>
                  </a:lnTo>
                  <a:lnTo>
                    <a:pt x="21559" y="523723"/>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6" name="Freeform 525">
              <a:extLst>
                <a:ext uri="{FF2B5EF4-FFF2-40B4-BE49-F238E27FC236}">
                  <a16:creationId xmlns:a16="http://schemas.microsoft.com/office/drawing/2014/main" id="{A6BCCC0E-2936-A2A8-DEC6-B48B4C299296}"/>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 name="connsiteX5" fmla="*/ 0 w 21559"/>
                <a:gd name="connsiteY5" fmla="*/ 0 h 56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566330">
                  <a:moveTo>
                    <a:pt x="0" y="0"/>
                  </a:moveTo>
                  <a:lnTo>
                    <a:pt x="0" y="566331"/>
                  </a:lnTo>
                  <a:lnTo>
                    <a:pt x="21559" y="566331"/>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7" name="Freeform 526">
              <a:extLst>
                <a:ext uri="{FF2B5EF4-FFF2-40B4-BE49-F238E27FC236}">
                  <a16:creationId xmlns:a16="http://schemas.microsoft.com/office/drawing/2014/main" id="{1AED822A-E6A0-00F9-76AE-4B460D473487}"/>
                </a:ext>
              </a:extLst>
            </p:cNvPr>
            <p:cNvSpPr/>
            <p:nvPr/>
          </p:nvSpPr>
          <p:spPr>
            <a:xfrm>
              <a:off x="4257255" y="3257453"/>
              <a:ext cx="21559" cy="566330"/>
            </a:xfrm>
            <a:custGeom>
              <a:avLst/>
              <a:gdLst>
                <a:gd name="connsiteX0" fmla="*/ 0 w 21559"/>
                <a:gd name="connsiteY0" fmla="*/ 0 h 566330"/>
                <a:gd name="connsiteX1" fmla="*/ 0 w 21559"/>
                <a:gd name="connsiteY1" fmla="*/ 566331 h 566330"/>
                <a:gd name="connsiteX2" fmla="*/ 21559 w 21559"/>
                <a:gd name="connsiteY2" fmla="*/ 566331 h 566330"/>
                <a:gd name="connsiteX3" fmla="*/ 21559 w 21559"/>
                <a:gd name="connsiteY3" fmla="*/ 0 h 566330"/>
                <a:gd name="connsiteX4" fmla="*/ 0 w 21559"/>
                <a:gd name="connsiteY4" fmla="*/ 0 h 566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566330">
                  <a:moveTo>
                    <a:pt x="0" y="0"/>
                  </a:moveTo>
                  <a:lnTo>
                    <a:pt x="0" y="566331"/>
                  </a:lnTo>
                  <a:lnTo>
                    <a:pt x="21559" y="566331"/>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28" name="Freeform 527">
              <a:extLst>
                <a:ext uri="{FF2B5EF4-FFF2-40B4-BE49-F238E27FC236}">
                  <a16:creationId xmlns:a16="http://schemas.microsoft.com/office/drawing/2014/main" id="{EA633E27-82F7-55E4-4B07-B3DE5ACC4D4B}"/>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 name="connsiteX5" fmla="*/ 0 w 21559"/>
                <a:gd name="connsiteY5" fmla="*/ 0 h 6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657316">
                  <a:moveTo>
                    <a:pt x="0" y="0"/>
                  </a:moveTo>
                  <a:lnTo>
                    <a:pt x="0" y="657316"/>
                  </a:lnTo>
                  <a:lnTo>
                    <a:pt x="21559" y="657316"/>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29" name="Freeform 528">
              <a:extLst>
                <a:ext uri="{FF2B5EF4-FFF2-40B4-BE49-F238E27FC236}">
                  <a16:creationId xmlns:a16="http://schemas.microsoft.com/office/drawing/2014/main" id="{81D00777-68FE-D27D-2FC7-E88EA7AAA8CE}"/>
                </a:ext>
              </a:extLst>
            </p:cNvPr>
            <p:cNvSpPr/>
            <p:nvPr/>
          </p:nvSpPr>
          <p:spPr>
            <a:xfrm>
              <a:off x="4278815" y="3166468"/>
              <a:ext cx="21559" cy="657316"/>
            </a:xfrm>
            <a:custGeom>
              <a:avLst/>
              <a:gdLst>
                <a:gd name="connsiteX0" fmla="*/ 0 w 21559"/>
                <a:gd name="connsiteY0" fmla="*/ 0 h 657316"/>
                <a:gd name="connsiteX1" fmla="*/ 0 w 21559"/>
                <a:gd name="connsiteY1" fmla="*/ 657316 h 657316"/>
                <a:gd name="connsiteX2" fmla="*/ 21559 w 21559"/>
                <a:gd name="connsiteY2" fmla="*/ 657316 h 657316"/>
                <a:gd name="connsiteX3" fmla="*/ 21559 w 21559"/>
                <a:gd name="connsiteY3" fmla="*/ 0 h 657316"/>
                <a:gd name="connsiteX4" fmla="*/ 0 w 21559"/>
                <a:gd name="connsiteY4" fmla="*/ 0 h 6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657316">
                  <a:moveTo>
                    <a:pt x="0" y="0"/>
                  </a:moveTo>
                  <a:lnTo>
                    <a:pt x="0" y="657316"/>
                  </a:lnTo>
                  <a:lnTo>
                    <a:pt x="21559" y="657316"/>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0" name="Freeform 529">
              <a:extLst>
                <a:ext uri="{FF2B5EF4-FFF2-40B4-BE49-F238E27FC236}">
                  <a16:creationId xmlns:a16="http://schemas.microsoft.com/office/drawing/2014/main" id="{EA4CB8C1-E369-A361-5268-CE2EE7F3AF15}"/>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 name="connsiteX5" fmla="*/ 0 w 21559"/>
                <a:gd name="connsiteY5" fmla="*/ 0 h 73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33654">
                  <a:moveTo>
                    <a:pt x="0" y="0"/>
                  </a:moveTo>
                  <a:lnTo>
                    <a:pt x="0" y="733654"/>
                  </a:lnTo>
                  <a:lnTo>
                    <a:pt x="21559" y="733654"/>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1" name="Freeform 530">
              <a:extLst>
                <a:ext uri="{FF2B5EF4-FFF2-40B4-BE49-F238E27FC236}">
                  <a16:creationId xmlns:a16="http://schemas.microsoft.com/office/drawing/2014/main" id="{F8A5E0F6-208D-24BC-EAE6-2B3194B14506}"/>
                </a:ext>
              </a:extLst>
            </p:cNvPr>
            <p:cNvSpPr/>
            <p:nvPr/>
          </p:nvSpPr>
          <p:spPr>
            <a:xfrm>
              <a:off x="4300374" y="3090130"/>
              <a:ext cx="21559" cy="733654"/>
            </a:xfrm>
            <a:custGeom>
              <a:avLst/>
              <a:gdLst>
                <a:gd name="connsiteX0" fmla="*/ 0 w 21559"/>
                <a:gd name="connsiteY0" fmla="*/ 0 h 733654"/>
                <a:gd name="connsiteX1" fmla="*/ 0 w 21559"/>
                <a:gd name="connsiteY1" fmla="*/ 733654 h 733654"/>
                <a:gd name="connsiteX2" fmla="*/ 21559 w 21559"/>
                <a:gd name="connsiteY2" fmla="*/ 733654 h 733654"/>
                <a:gd name="connsiteX3" fmla="*/ 21559 w 21559"/>
                <a:gd name="connsiteY3" fmla="*/ 0 h 733654"/>
                <a:gd name="connsiteX4" fmla="*/ 0 w 21559"/>
                <a:gd name="connsiteY4" fmla="*/ 0 h 733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33654">
                  <a:moveTo>
                    <a:pt x="0" y="0"/>
                  </a:moveTo>
                  <a:lnTo>
                    <a:pt x="0" y="733654"/>
                  </a:lnTo>
                  <a:lnTo>
                    <a:pt x="21559" y="733654"/>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2" name="Freeform 531">
              <a:extLst>
                <a:ext uri="{FF2B5EF4-FFF2-40B4-BE49-F238E27FC236}">
                  <a16:creationId xmlns:a16="http://schemas.microsoft.com/office/drawing/2014/main" id="{B7AE58A0-23AC-E0A2-DB30-19CBE076BF74}"/>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 name="connsiteX5" fmla="*/ 0 w 21559"/>
                <a:gd name="connsiteY5" fmla="*/ 0 h 76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764278">
                  <a:moveTo>
                    <a:pt x="0" y="0"/>
                  </a:moveTo>
                  <a:lnTo>
                    <a:pt x="0" y="764279"/>
                  </a:lnTo>
                  <a:lnTo>
                    <a:pt x="21559" y="764279"/>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3" name="Freeform 532">
              <a:extLst>
                <a:ext uri="{FF2B5EF4-FFF2-40B4-BE49-F238E27FC236}">
                  <a16:creationId xmlns:a16="http://schemas.microsoft.com/office/drawing/2014/main" id="{7BED259A-D56C-4524-0B4F-88D4BF1F826D}"/>
                </a:ext>
              </a:extLst>
            </p:cNvPr>
            <p:cNvSpPr/>
            <p:nvPr/>
          </p:nvSpPr>
          <p:spPr>
            <a:xfrm>
              <a:off x="4321933" y="3059506"/>
              <a:ext cx="21559" cy="764278"/>
            </a:xfrm>
            <a:custGeom>
              <a:avLst/>
              <a:gdLst>
                <a:gd name="connsiteX0" fmla="*/ 0 w 21559"/>
                <a:gd name="connsiteY0" fmla="*/ 0 h 764278"/>
                <a:gd name="connsiteX1" fmla="*/ 0 w 21559"/>
                <a:gd name="connsiteY1" fmla="*/ 764279 h 764278"/>
                <a:gd name="connsiteX2" fmla="*/ 21559 w 21559"/>
                <a:gd name="connsiteY2" fmla="*/ 764279 h 764278"/>
                <a:gd name="connsiteX3" fmla="*/ 21559 w 21559"/>
                <a:gd name="connsiteY3" fmla="*/ 0 h 764278"/>
                <a:gd name="connsiteX4" fmla="*/ 0 w 21559"/>
                <a:gd name="connsiteY4" fmla="*/ 0 h 76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764278">
                  <a:moveTo>
                    <a:pt x="0" y="0"/>
                  </a:moveTo>
                  <a:lnTo>
                    <a:pt x="0" y="764279"/>
                  </a:lnTo>
                  <a:lnTo>
                    <a:pt x="21559" y="764279"/>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4" name="Freeform 533">
              <a:extLst>
                <a:ext uri="{FF2B5EF4-FFF2-40B4-BE49-F238E27FC236}">
                  <a16:creationId xmlns:a16="http://schemas.microsoft.com/office/drawing/2014/main" id="{045F8FDF-A4B6-7502-6D13-5FA42A07F8F2}"/>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 name="connsiteX5" fmla="*/ 0 w 21559"/>
                <a:gd name="connsiteY5" fmla="*/ 0 h 8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9" h="838842">
                  <a:moveTo>
                    <a:pt x="0" y="0"/>
                  </a:moveTo>
                  <a:lnTo>
                    <a:pt x="0" y="838842"/>
                  </a:lnTo>
                  <a:lnTo>
                    <a:pt x="21559" y="838842"/>
                  </a:lnTo>
                  <a:lnTo>
                    <a:pt x="21559"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5" name="Freeform 534">
              <a:extLst>
                <a:ext uri="{FF2B5EF4-FFF2-40B4-BE49-F238E27FC236}">
                  <a16:creationId xmlns:a16="http://schemas.microsoft.com/office/drawing/2014/main" id="{B3AFF8BF-666A-AC33-0B37-AEE47323FD31}"/>
                </a:ext>
              </a:extLst>
            </p:cNvPr>
            <p:cNvSpPr/>
            <p:nvPr/>
          </p:nvSpPr>
          <p:spPr>
            <a:xfrm>
              <a:off x="4343492" y="2984942"/>
              <a:ext cx="21559" cy="838842"/>
            </a:xfrm>
            <a:custGeom>
              <a:avLst/>
              <a:gdLst>
                <a:gd name="connsiteX0" fmla="*/ 0 w 21559"/>
                <a:gd name="connsiteY0" fmla="*/ 0 h 838842"/>
                <a:gd name="connsiteX1" fmla="*/ 0 w 21559"/>
                <a:gd name="connsiteY1" fmla="*/ 838842 h 838842"/>
                <a:gd name="connsiteX2" fmla="*/ 21559 w 21559"/>
                <a:gd name="connsiteY2" fmla="*/ 838842 h 838842"/>
                <a:gd name="connsiteX3" fmla="*/ 21559 w 21559"/>
                <a:gd name="connsiteY3" fmla="*/ 0 h 838842"/>
                <a:gd name="connsiteX4" fmla="*/ 0 w 21559"/>
                <a:gd name="connsiteY4" fmla="*/ 0 h 838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9" h="838842">
                  <a:moveTo>
                    <a:pt x="0" y="0"/>
                  </a:moveTo>
                  <a:lnTo>
                    <a:pt x="0" y="838842"/>
                  </a:lnTo>
                  <a:lnTo>
                    <a:pt x="21559" y="838842"/>
                  </a:lnTo>
                  <a:lnTo>
                    <a:pt x="21559" y="0"/>
                  </a:lnTo>
                  <a:lnTo>
                    <a:pt x="0" y="0"/>
                  </a:lnTo>
                </a:path>
              </a:pathLst>
            </a:custGeom>
            <a:noFill/>
            <a:ln w="4842" cap="rnd">
              <a:solidFill>
                <a:srgbClr val="000000"/>
              </a:solidFill>
              <a:prstDash val="solid"/>
              <a:round/>
            </a:ln>
          </p:spPr>
          <p:txBody>
            <a:bodyPr rtlCol="0" anchor="ctr"/>
            <a:lstStyle/>
            <a:p>
              <a:endParaRPr lang="en-DE"/>
            </a:p>
          </p:txBody>
        </p:sp>
        <p:sp>
          <p:nvSpPr>
            <p:cNvPr id="536" name="Freeform 535">
              <a:extLst>
                <a:ext uri="{FF2B5EF4-FFF2-40B4-BE49-F238E27FC236}">
                  <a16:creationId xmlns:a16="http://schemas.microsoft.com/office/drawing/2014/main" id="{ADE8D087-9994-504F-1256-7AC85FABC6FF}"/>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 name="connsiteX5" fmla="*/ 0 w 21563"/>
                <a:gd name="connsiteY5" fmla="*/ 0 h 96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3" h="962669">
                  <a:moveTo>
                    <a:pt x="0" y="0"/>
                  </a:moveTo>
                  <a:lnTo>
                    <a:pt x="0" y="962670"/>
                  </a:lnTo>
                  <a:lnTo>
                    <a:pt x="21564" y="962670"/>
                  </a:lnTo>
                  <a:lnTo>
                    <a:pt x="215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7" name="Freeform 536">
              <a:extLst>
                <a:ext uri="{FF2B5EF4-FFF2-40B4-BE49-F238E27FC236}">
                  <a16:creationId xmlns:a16="http://schemas.microsoft.com/office/drawing/2014/main" id="{4DAFBC33-4725-A680-612B-070E630A1C21}"/>
                </a:ext>
              </a:extLst>
            </p:cNvPr>
            <p:cNvSpPr/>
            <p:nvPr/>
          </p:nvSpPr>
          <p:spPr>
            <a:xfrm>
              <a:off x="4365051" y="2861114"/>
              <a:ext cx="21563" cy="962669"/>
            </a:xfrm>
            <a:custGeom>
              <a:avLst/>
              <a:gdLst>
                <a:gd name="connsiteX0" fmla="*/ 0 w 21563"/>
                <a:gd name="connsiteY0" fmla="*/ 0 h 962669"/>
                <a:gd name="connsiteX1" fmla="*/ 0 w 21563"/>
                <a:gd name="connsiteY1" fmla="*/ 962670 h 962669"/>
                <a:gd name="connsiteX2" fmla="*/ 21564 w 21563"/>
                <a:gd name="connsiteY2" fmla="*/ 962670 h 962669"/>
                <a:gd name="connsiteX3" fmla="*/ 21564 w 21563"/>
                <a:gd name="connsiteY3" fmla="*/ 0 h 962669"/>
                <a:gd name="connsiteX4" fmla="*/ 0 w 21563"/>
                <a:gd name="connsiteY4" fmla="*/ 0 h 962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3" h="962669">
                  <a:moveTo>
                    <a:pt x="0" y="0"/>
                  </a:moveTo>
                  <a:lnTo>
                    <a:pt x="0" y="962670"/>
                  </a:lnTo>
                  <a:lnTo>
                    <a:pt x="21564" y="962670"/>
                  </a:lnTo>
                  <a:lnTo>
                    <a:pt x="21564" y="0"/>
                  </a:lnTo>
                  <a:lnTo>
                    <a:pt x="0" y="0"/>
                  </a:lnTo>
                </a:path>
              </a:pathLst>
            </a:custGeom>
            <a:noFill/>
            <a:ln w="4842" cap="rnd">
              <a:solidFill>
                <a:srgbClr val="000000"/>
              </a:solidFill>
              <a:prstDash val="solid"/>
              <a:round/>
            </a:ln>
          </p:spPr>
          <p:txBody>
            <a:bodyPr rtlCol="0" anchor="ctr"/>
            <a:lstStyle/>
            <a:p>
              <a:endParaRPr lang="en-DE"/>
            </a:p>
          </p:txBody>
        </p:sp>
        <p:sp>
          <p:nvSpPr>
            <p:cNvPr id="538" name="Freeform 537">
              <a:extLst>
                <a:ext uri="{FF2B5EF4-FFF2-40B4-BE49-F238E27FC236}">
                  <a16:creationId xmlns:a16="http://schemas.microsoft.com/office/drawing/2014/main" id="{9E600F96-6A3B-8B1E-FF55-1E6407DECDAA}"/>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 name="connsiteX5" fmla="*/ 0 w 21557"/>
                <a:gd name="connsiteY5" fmla="*/ 0 h 101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15042">
                  <a:moveTo>
                    <a:pt x="0" y="0"/>
                  </a:moveTo>
                  <a:lnTo>
                    <a:pt x="0" y="1015042"/>
                  </a:lnTo>
                  <a:lnTo>
                    <a:pt x="21558" y="101504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39" name="Freeform 538">
              <a:extLst>
                <a:ext uri="{FF2B5EF4-FFF2-40B4-BE49-F238E27FC236}">
                  <a16:creationId xmlns:a16="http://schemas.microsoft.com/office/drawing/2014/main" id="{A91D1BA8-AE04-2D1F-0BF0-B1EC849CA2DF}"/>
                </a:ext>
              </a:extLst>
            </p:cNvPr>
            <p:cNvSpPr/>
            <p:nvPr/>
          </p:nvSpPr>
          <p:spPr>
            <a:xfrm>
              <a:off x="4386615" y="2808742"/>
              <a:ext cx="21557" cy="1015042"/>
            </a:xfrm>
            <a:custGeom>
              <a:avLst/>
              <a:gdLst>
                <a:gd name="connsiteX0" fmla="*/ 0 w 21557"/>
                <a:gd name="connsiteY0" fmla="*/ 0 h 1015042"/>
                <a:gd name="connsiteX1" fmla="*/ 0 w 21557"/>
                <a:gd name="connsiteY1" fmla="*/ 1015042 h 1015042"/>
                <a:gd name="connsiteX2" fmla="*/ 21558 w 21557"/>
                <a:gd name="connsiteY2" fmla="*/ 1015042 h 1015042"/>
                <a:gd name="connsiteX3" fmla="*/ 21558 w 21557"/>
                <a:gd name="connsiteY3" fmla="*/ 0 h 1015042"/>
                <a:gd name="connsiteX4" fmla="*/ 0 w 21557"/>
                <a:gd name="connsiteY4" fmla="*/ 0 h 101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15042">
                  <a:moveTo>
                    <a:pt x="0" y="0"/>
                  </a:moveTo>
                  <a:lnTo>
                    <a:pt x="0" y="1015042"/>
                  </a:lnTo>
                  <a:lnTo>
                    <a:pt x="21558" y="101504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0" name="Freeform 539">
              <a:extLst>
                <a:ext uri="{FF2B5EF4-FFF2-40B4-BE49-F238E27FC236}">
                  <a16:creationId xmlns:a16="http://schemas.microsoft.com/office/drawing/2014/main" id="{717571E2-70D7-C751-A471-432F7A5810D0}"/>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 name="connsiteX5" fmla="*/ 0 w 21557"/>
                <a:gd name="connsiteY5" fmla="*/ 0 h 10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57649">
                  <a:moveTo>
                    <a:pt x="0" y="0"/>
                  </a:moveTo>
                  <a:lnTo>
                    <a:pt x="0" y="1057649"/>
                  </a:lnTo>
                  <a:lnTo>
                    <a:pt x="21558" y="10576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1" name="Freeform 540">
              <a:extLst>
                <a:ext uri="{FF2B5EF4-FFF2-40B4-BE49-F238E27FC236}">
                  <a16:creationId xmlns:a16="http://schemas.microsoft.com/office/drawing/2014/main" id="{155E825A-1E0B-CAD0-AB66-271DD165DC8C}"/>
                </a:ext>
              </a:extLst>
            </p:cNvPr>
            <p:cNvSpPr/>
            <p:nvPr/>
          </p:nvSpPr>
          <p:spPr>
            <a:xfrm>
              <a:off x="4408173" y="2766135"/>
              <a:ext cx="21557" cy="1057649"/>
            </a:xfrm>
            <a:custGeom>
              <a:avLst/>
              <a:gdLst>
                <a:gd name="connsiteX0" fmla="*/ 0 w 21557"/>
                <a:gd name="connsiteY0" fmla="*/ 0 h 1057649"/>
                <a:gd name="connsiteX1" fmla="*/ 0 w 21557"/>
                <a:gd name="connsiteY1" fmla="*/ 1057649 h 1057649"/>
                <a:gd name="connsiteX2" fmla="*/ 21558 w 21557"/>
                <a:gd name="connsiteY2" fmla="*/ 1057649 h 1057649"/>
                <a:gd name="connsiteX3" fmla="*/ 21558 w 21557"/>
                <a:gd name="connsiteY3" fmla="*/ 0 h 1057649"/>
                <a:gd name="connsiteX4" fmla="*/ 0 w 21557"/>
                <a:gd name="connsiteY4" fmla="*/ 0 h 10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57649">
                  <a:moveTo>
                    <a:pt x="0" y="0"/>
                  </a:moveTo>
                  <a:lnTo>
                    <a:pt x="0" y="1057649"/>
                  </a:lnTo>
                  <a:lnTo>
                    <a:pt x="21558" y="10576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2" name="Freeform 541">
              <a:extLst>
                <a:ext uri="{FF2B5EF4-FFF2-40B4-BE49-F238E27FC236}">
                  <a16:creationId xmlns:a16="http://schemas.microsoft.com/office/drawing/2014/main" id="{0FDF5CE7-B131-F086-2ADD-4516576FB1D8}"/>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 name="connsiteX5" fmla="*/ 0 w 21557"/>
                <a:gd name="connsiteY5" fmla="*/ 0 h 11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76151">
                  <a:moveTo>
                    <a:pt x="0" y="0"/>
                  </a:moveTo>
                  <a:lnTo>
                    <a:pt x="0" y="1176151"/>
                  </a:lnTo>
                  <a:lnTo>
                    <a:pt x="21558" y="117615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3" name="Freeform 542">
              <a:extLst>
                <a:ext uri="{FF2B5EF4-FFF2-40B4-BE49-F238E27FC236}">
                  <a16:creationId xmlns:a16="http://schemas.microsoft.com/office/drawing/2014/main" id="{E5B2A138-0C1C-A09E-CB34-2EE68AD85BA6}"/>
                </a:ext>
              </a:extLst>
            </p:cNvPr>
            <p:cNvSpPr/>
            <p:nvPr/>
          </p:nvSpPr>
          <p:spPr>
            <a:xfrm>
              <a:off x="4429731" y="2647633"/>
              <a:ext cx="21557" cy="1176151"/>
            </a:xfrm>
            <a:custGeom>
              <a:avLst/>
              <a:gdLst>
                <a:gd name="connsiteX0" fmla="*/ 0 w 21557"/>
                <a:gd name="connsiteY0" fmla="*/ 0 h 1176151"/>
                <a:gd name="connsiteX1" fmla="*/ 0 w 21557"/>
                <a:gd name="connsiteY1" fmla="*/ 1176151 h 1176151"/>
                <a:gd name="connsiteX2" fmla="*/ 21558 w 21557"/>
                <a:gd name="connsiteY2" fmla="*/ 1176151 h 1176151"/>
                <a:gd name="connsiteX3" fmla="*/ 21558 w 21557"/>
                <a:gd name="connsiteY3" fmla="*/ 0 h 1176151"/>
                <a:gd name="connsiteX4" fmla="*/ 0 w 21557"/>
                <a:gd name="connsiteY4" fmla="*/ 0 h 117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76151">
                  <a:moveTo>
                    <a:pt x="0" y="0"/>
                  </a:moveTo>
                  <a:lnTo>
                    <a:pt x="0" y="1176151"/>
                  </a:lnTo>
                  <a:lnTo>
                    <a:pt x="21558" y="117615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4" name="Freeform 543">
              <a:extLst>
                <a:ext uri="{FF2B5EF4-FFF2-40B4-BE49-F238E27FC236}">
                  <a16:creationId xmlns:a16="http://schemas.microsoft.com/office/drawing/2014/main" id="{E122775E-1720-26C6-9580-7559D69F9AFF}"/>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 name="connsiteX5" fmla="*/ 0 w 21557"/>
                <a:gd name="connsiteY5" fmla="*/ 0 h 12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30742">
                  <a:moveTo>
                    <a:pt x="0" y="0"/>
                  </a:moveTo>
                  <a:lnTo>
                    <a:pt x="0" y="1230743"/>
                  </a:lnTo>
                  <a:lnTo>
                    <a:pt x="21558" y="123074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5" name="Freeform 544">
              <a:extLst>
                <a:ext uri="{FF2B5EF4-FFF2-40B4-BE49-F238E27FC236}">
                  <a16:creationId xmlns:a16="http://schemas.microsoft.com/office/drawing/2014/main" id="{12190F7A-8C07-F380-7E6F-43C62DADFA61}"/>
                </a:ext>
              </a:extLst>
            </p:cNvPr>
            <p:cNvSpPr/>
            <p:nvPr/>
          </p:nvSpPr>
          <p:spPr>
            <a:xfrm>
              <a:off x="4451289" y="2593041"/>
              <a:ext cx="21557" cy="1230742"/>
            </a:xfrm>
            <a:custGeom>
              <a:avLst/>
              <a:gdLst>
                <a:gd name="connsiteX0" fmla="*/ 0 w 21557"/>
                <a:gd name="connsiteY0" fmla="*/ 0 h 1230742"/>
                <a:gd name="connsiteX1" fmla="*/ 0 w 21557"/>
                <a:gd name="connsiteY1" fmla="*/ 1230743 h 1230742"/>
                <a:gd name="connsiteX2" fmla="*/ 21558 w 21557"/>
                <a:gd name="connsiteY2" fmla="*/ 1230743 h 1230742"/>
                <a:gd name="connsiteX3" fmla="*/ 21558 w 21557"/>
                <a:gd name="connsiteY3" fmla="*/ 0 h 1230742"/>
                <a:gd name="connsiteX4" fmla="*/ 0 w 21557"/>
                <a:gd name="connsiteY4" fmla="*/ 0 h 123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30742">
                  <a:moveTo>
                    <a:pt x="0" y="0"/>
                  </a:moveTo>
                  <a:lnTo>
                    <a:pt x="0" y="1230743"/>
                  </a:lnTo>
                  <a:lnTo>
                    <a:pt x="21558" y="123074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6" name="Freeform 545">
              <a:extLst>
                <a:ext uri="{FF2B5EF4-FFF2-40B4-BE49-F238E27FC236}">
                  <a16:creationId xmlns:a16="http://schemas.microsoft.com/office/drawing/2014/main" id="{574396D8-4A49-082D-3B73-E41D3DDAD16E}"/>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 name="connsiteX5" fmla="*/ 0 w 21557"/>
                <a:gd name="connsiteY5" fmla="*/ 0 h 125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57815">
                  <a:moveTo>
                    <a:pt x="0" y="0"/>
                  </a:moveTo>
                  <a:lnTo>
                    <a:pt x="0" y="1257816"/>
                  </a:lnTo>
                  <a:lnTo>
                    <a:pt x="21558" y="12578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7" name="Freeform 546">
              <a:extLst>
                <a:ext uri="{FF2B5EF4-FFF2-40B4-BE49-F238E27FC236}">
                  <a16:creationId xmlns:a16="http://schemas.microsoft.com/office/drawing/2014/main" id="{D119B32F-B244-DB85-BDAA-CD150107187B}"/>
                </a:ext>
              </a:extLst>
            </p:cNvPr>
            <p:cNvSpPr/>
            <p:nvPr/>
          </p:nvSpPr>
          <p:spPr>
            <a:xfrm>
              <a:off x="4472847" y="2565968"/>
              <a:ext cx="21557" cy="1257815"/>
            </a:xfrm>
            <a:custGeom>
              <a:avLst/>
              <a:gdLst>
                <a:gd name="connsiteX0" fmla="*/ 0 w 21557"/>
                <a:gd name="connsiteY0" fmla="*/ 0 h 1257815"/>
                <a:gd name="connsiteX1" fmla="*/ 0 w 21557"/>
                <a:gd name="connsiteY1" fmla="*/ 1257816 h 1257815"/>
                <a:gd name="connsiteX2" fmla="*/ 21558 w 21557"/>
                <a:gd name="connsiteY2" fmla="*/ 1257816 h 1257815"/>
                <a:gd name="connsiteX3" fmla="*/ 21558 w 21557"/>
                <a:gd name="connsiteY3" fmla="*/ 0 h 1257815"/>
                <a:gd name="connsiteX4" fmla="*/ 0 w 21557"/>
                <a:gd name="connsiteY4" fmla="*/ 0 h 1257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57815">
                  <a:moveTo>
                    <a:pt x="0" y="0"/>
                  </a:moveTo>
                  <a:lnTo>
                    <a:pt x="0" y="1257816"/>
                  </a:lnTo>
                  <a:lnTo>
                    <a:pt x="21558" y="12578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48" name="Freeform 547">
              <a:extLst>
                <a:ext uri="{FF2B5EF4-FFF2-40B4-BE49-F238E27FC236}">
                  <a16:creationId xmlns:a16="http://schemas.microsoft.com/office/drawing/2014/main" id="{09659966-C99F-57CC-0CB1-4BFA9487AD0B}"/>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 name="connsiteX5" fmla="*/ 0 w 21557"/>
                <a:gd name="connsiteY5" fmla="*/ 0 h 133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7705">
                  <a:moveTo>
                    <a:pt x="0" y="0"/>
                  </a:moveTo>
                  <a:lnTo>
                    <a:pt x="0" y="1337705"/>
                  </a:lnTo>
                  <a:lnTo>
                    <a:pt x="21558" y="133770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49" name="Freeform 548">
              <a:extLst>
                <a:ext uri="{FF2B5EF4-FFF2-40B4-BE49-F238E27FC236}">
                  <a16:creationId xmlns:a16="http://schemas.microsoft.com/office/drawing/2014/main" id="{660AB5A3-F336-6B89-FEFD-95C95F469D88}"/>
                </a:ext>
              </a:extLst>
            </p:cNvPr>
            <p:cNvSpPr/>
            <p:nvPr/>
          </p:nvSpPr>
          <p:spPr>
            <a:xfrm>
              <a:off x="4494405" y="2486079"/>
              <a:ext cx="21557" cy="1337705"/>
            </a:xfrm>
            <a:custGeom>
              <a:avLst/>
              <a:gdLst>
                <a:gd name="connsiteX0" fmla="*/ 0 w 21557"/>
                <a:gd name="connsiteY0" fmla="*/ 0 h 1337705"/>
                <a:gd name="connsiteX1" fmla="*/ 0 w 21557"/>
                <a:gd name="connsiteY1" fmla="*/ 1337705 h 1337705"/>
                <a:gd name="connsiteX2" fmla="*/ 21558 w 21557"/>
                <a:gd name="connsiteY2" fmla="*/ 1337705 h 1337705"/>
                <a:gd name="connsiteX3" fmla="*/ 21558 w 21557"/>
                <a:gd name="connsiteY3" fmla="*/ 0 h 1337705"/>
                <a:gd name="connsiteX4" fmla="*/ 0 w 21557"/>
                <a:gd name="connsiteY4" fmla="*/ 0 h 1337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7705">
                  <a:moveTo>
                    <a:pt x="0" y="0"/>
                  </a:moveTo>
                  <a:lnTo>
                    <a:pt x="0" y="1337705"/>
                  </a:lnTo>
                  <a:lnTo>
                    <a:pt x="21558" y="133770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0" name="Freeform 549">
              <a:extLst>
                <a:ext uri="{FF2B5EF4-FFF2-40B4-BE49-F238E27FC236}">
                  <a16:creationId xmlns:a16="http://schemas.microsoft.com/office/drawing/2014/main" id="{1AC305FA-7256-A61A-1297-6F232A10B034}"/>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 name="connsiteX5" fmla="*/ 0 w 21557"/>
                <a:gd name="connsiteY5" fmla="*/ 0 h 134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40811">
                  <a:moveTo>
                    <a:pt x="0" y="0"/>
                  </a:moveTo>
                  <a:lnTo>
                    <a:pt x="0" y="1340812"/>
                  </a:lnTo>
                  <a:lnTo>
                    <a:pt x="21558" y="134081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1" name="Freeform 550">
              <a:extLst>
                <a:ext uri="{FF2B5EF4-FFF2-40B4-BE49-F238E27FC236}">
                  <a16:creationId xmlns:a16="http://schemas.microsoft.com/office/drawing/2014/main" id="{488FADAA-902E-D2C8-0337-FB0140DE468D}"/>
                </a:ext>
              </a:extLst>
            </p:cNvPr>
            <p:cNvSpPr/>
            <p:nvPr/>
          </p:nvSpPr>
          <p:spPr>
            <a:xfrm>
              <a:off x="4515963" y="2482972"/>
              <a:ext cx="21557" cy="1340811"/>
            </a:xfrm>
            <a:custGeom>
              <a:avLst/>
              <a:gdLst>
                <a:gd name="connsiteX0" fmla="*/ 0 w 21557"/>
                <a:gd name="connsiteY0" fmla="*/ 0 h 1340811"/>
                <a:gd name="connsiteX1" fmla="*/ 0 w 21557"/>
                <a:gd name="connsiteY1" fmla="*/ 1340812 h 1340811"/>
                <a:gd name="connsiteX2" fmla="*/ 21558 w 21557"/>
                <a:gd name="connsiteY2" fmla="*/ 1340812 h 1340811"/>
                <a:gd name="connsiteX3" fmla="*/ 21558 w 21557"/>
                <a:gd name="connsiteY3" fmla="*/ 0 h 1340811"/>
                <a:gd name="connsiteX4" fmla="*/ 0 w 21557"/>
                <a:gd name="connsiteY4" fmla="*/ 0 h 134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40811">
                  <a:moveTo>
                    <a:pt x="0" y="0"/>
                  </a:moveTo>
                  <a:lnTo>
                    <a:pt x="0" y="1340812"/>
                  </a:lnTo>
                  <a:lnTo>
                    <a:pt x="21558" y="134081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2" name="Freeform 551">
              <a:extLst>
                <a:ext uri="{FF2B5EF4-FFF2-40B4-BE49-F238E27FC236}">
                  <a16:creationId xmlns:a16="http://schemas.microsoft.com/office/drawing/2014/main" id="{DDC4BFE2-1D87-9D3D-51F5-A4187BB2D68A}"/>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 name="connsiteX5" fmla="*/ 0 w 21557"/>
                <a:gd name="connsiteY5" fmla="*/ 0 h 144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49549">
                  <a:moveTo>
                    <a:pt x="0" y="0"/>
                  </a:moveTo>
                  <a:lnTo>
                    <a:pt x="0" y="1449550"/>
                  </a:lnTo>
                  <a:lnTo>
                    <a:pt x="21558" y="14495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3" name="Freeform 552">
              <a:extLst>
                <a:ext uri="{FF2B5EF4-FFF2-40B4-BE49-F238E27FC236}">
                  <a16:creationId xmlns:a16="http://schemas.microsoft.com/office/drawing/2014/main" id="{452FBFC2-054F-4B29-6C48-A15A80BE44A6}"/>
                </a:ext>
              </a:extLst>
            </p:cNvPr>
            <p:cNvSpPr/>
            <p:nvPr/>
          </p:nvSpPr>
          <p:spPr>
            <a:xfrm>
              <a:off x="4537521" y="2374234"/>
              <a:ext cx="21557" cy="1449549"/>
            </a:xfrm>
            <a:custGeom>
              <a:avLst/>
              <a:gdLst>
                <a:gd name="connsiteX0" fmla="*/ 0 w 21557"/>
                <a:gd name="connsiteY0" fmla="*/ 0 h 1449549"/>
                <a:gd name="connsiteX1" fmla="*/ 0 w 21557"/>
                <a:gd name="connsiteY1" fmla="*/ 1449550 h 1449549"/>
                <a:gd name="connsiteX2" fmla="*/ 21558 w 21557"/>
                <a:gd name="connsiteY2" fmla="*/ 1449550 h 1449549"/>
                <a:gd name="connsiteX3" fmla="*/ 21558 w 21557"/>
                <a:gd name="connsiteY3" fmla="*/ 0 h 1449549"/>
                <a:gd name="connsiteX4" fmla="*/ 0 w 21557"/>
                <a:gd name="connsiteY4" fmla="*/ 0 h 1449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49549">
                  <a:moveTo>
                    <a:pt x="0" y="0"/>
                  </a:moveTo>
                  <a:lnTo>
                    <a:pt x="0" y="1449550"/>
                  </a:lnTo>
                  <a:lnTo>
                    <a:pt x="21558" y="14495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4" name="Freeform 553">
              <a:extLst>
                <a:ext uri="{FF2B5EF4-FFF2-40B4-BE49-F238E27FC236}">
                  <a16:creationId xmlns:a16="http://schemas.microsoft.com/office/drawing/2014/main" id="{DCF5278B-C57C-4824-3221-1ACB4EBD9F6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 name="connsiteX5" fmla="*/ 0 w 21569"/>
                <a:gd name="connsiteY5" fmla="*/ 0 h 145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456207">
                  <a:moveTo>
                    <a:pt x="0" y="0"/>
                  </a:moveTo>
                  <a:lnTo>
                    <a:pt x="0" y="1456207"/>
                  </a:lnTo>
                  <a:lnTo>
                    <a:pt x="21570" y="145620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5" name="Freeform 554">
              <a:extLst>
                <a:ext uri="{FF2B5EF4-FFF2-40B4-BE49-F238E27FC236}">
                  <a16:creationId xmlns:a16="http://schemas.microsoft.com/office/drawing/2014/main" id="{1DA776A5-3D0A-107C-93EB-8BAC7523A6D0}"/>
                </a:ext>
              </a:extLst>
            </p:cNvPr>
            <p:cNvSpPr/>
            <p:nvPr/>
          </p:nvSpPr>
          <p:spPr>
            <a:xfrm>
              <a:off x="4559079" y="2367577"/>
              <a:ext cx="21569" cy="1456207"/>
            </a:xfrm>
            <a:custGeom>
              <a:avLst/>
              <a:gdLst>
                <a:gd name="connsiteX0" fmla="*/ 0 w 21569"/>
                <a:gd name="connsiteY0" fmla="*/ 0 h 1456207"/>
                <a:gd name="connsiteX1" fmla="*/ 0 w 21569"/>
                <a:gd name="connsiteY1" fmla="*/ 1456207 h 1456207"/>
                <a:gd name="connsiteX2" fmla="*/ 21570 w 21569"/>
                <a:gd name="connsiteY2" fmla="*/ 1456207 h 1456207"/>
                <a:gd name="connsiteX3" fmla="*/ 21570 w 21569"/>
                <a:gd name="connsiteY3" fmla="*/ 0 h 1456207"/>
                <a:gd name="connsiteX4" fmla="*/ 0 w 21569"/>
                <a:gd name="connsiteY4" fmla="*/ 0 h 1456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456207">
                  <a:moveTo>
                    <a:pt x="0" y="0"/>
                  </a:moveTo>
                  <a:lnTo>
                    <a:pt x="0" y="1456207"/>
                  </a:lnTo>
                  <a:lnTo>
                    <a:pt x="21570" y="145620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56" name="Freeform 555">
              <a:extLst>
                <a:ext uri="{FF2B5EF4-FFF2-40B4-BE49-F238E27FC236}">
                  <a16:creationId xmlns:a16="http://schemas.microsoft.com/office/drawing/2014/main" id="{79243779-0E0E-43C7-1A8D-2DC1A17BCB82}"/>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7" name="Freeform 556">
              <a:extLst>
                <a:ext uri="{FF2B5EF4-FFF2-40B4-BE49-F238E27FC236}">
                  <a16:creationId xmlns:a16="http://schemas.microsoft.com/office/drawing/2014/main" id="{4A02F456-FACA-DE98-3C82-B5B74AEEE3FC}"/>
                </a:ext>
              </a:extLst>
            </p:cNvPr>
            <p:cNvSpPr/>
            <p:nvPr/>
          </p:nvSpPr>
          <p:spPr>
            <a:xfrm>
              <a:off x="4580649"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58" name="Freeform 557">
              <a:extLst>
                <a:ext uri="{FF2B5EF4-FFF2-40B4-BE49-F238E27FC236}">
                  <a16:creationId xmlns:a16="http://schemas.microsoft.com/office/drawing/2014/main" id="{89C021FA-CCB2-99F0-22E7-40DB3938D875}"/>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 name="connsiteX5" fmla="*/ 0 w 21557"/>
                <a:gd name="connsiteY5" fmla="*/ 0 h 146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64640">
                  <a:moveTo>
                    <a:pt x="0" y="0"/>
                  </a:moveTo>
                  <a:lnTo>
                    <a:pt x="0" y="1464640"/>
                  </a:lnTo>
                  <a:lnTo>
                    <a:pt x="21558" y="1464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59" name="Freeform 558">
              <a:extLst>
                <a:ext uri="{FF2B5EF4-FFF2-40B4-BE49-F238E27FC236}">
                  <a16:creationId xmlns:a16="http://schemas.microsoft.com/office/drawing/2014/main" id="{0EE0A1FD-EA4C-B99E-6885-1FEA7D38F699}"/>
                </a:ext>
              </a:extLst>
            </p:cNvPr>
            <p:cNvSpPr/>
            <p:nvPr/>
          </p:nvSpPr>
          <p:spPr>
            <a:xfrm>
              <a:off x="4602207" y="2359144"/>
              <a:ext cx="21557" cy="1464640"/>
            </a:xfrm>
            <a:custGeom>
              <a:avLst/>
              <a:gdLst>
                <a:gd name="connsiteX0" fmla="*/ 0 w 21557"/>
                <a:gd name="connsiteY0" fmla="*/ 0 h 1464640"/>
                <a:gd name="connsiteX1" fmla="*/ 0 w 21557"/>
                <a:gd name="connsiteY1" fmla="*/ 1464640 h 1464640"/>
                <a:gd name="connsiteX2" fmla="*/ 21558 w 21557"/>
                <a:gd name="connsiteY2" fmla="*/ 1464640 h 1464640"/>
                <a:gd name="connsiteX3" fmla="*/ 21558 w 21557"/>
                <a:gd name="connsiteY3" fmla="*/ 0 h 1464640"/>
                <a:gd name="connsiteX4" fmla="*/ 0 w 21557"/>
                <a:gd name="connsiteY4" fmla="*/ 0 h 146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64640">
                  <a:moveTo>
                    <a:pt x="0" y="0"/>
                  </a:moveTo>
                  <a:lnTo>
                    <a:pt x="0" y="1464640"/>
                  </a:lnTo>
                  <a:lnTo>
                    <a:pt x="21558" y="1464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0" name="Freeform 559">
              <a:extLst>
                <a:ext uri="{FF2B5EF4-FFF2-40B4-BE49-F238E27FC236}">
                  <a16:creationId xmlns:a16="http://schemas.microsoft.com/office/drawing/2014/main" id="{350620A8-61CE-1BC4-A444-354344A84214}"/>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 name="connsiteX5" fmla="*/ 0 w 21557"/>
                <a:gd name="connsiteY5" fmla="*/ 0 h 149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96151">
                  <a:moveTo>
                    <a:pt x="0" y="0"/>
                  </a:moveTo>
                  <a:lnTo>
                    <a:pt x="0" y="1496152"/>
                  </a:lnTo>
                  <a:lnTo>
                    <a:pt x="21558" y="14961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1" name="Freeform 560">
              <a:extLst>
                <a:ext uri="{FF2B5EF4-FFF2-40B4-BE49-F238E27FC236}">
                  <a16:creationId xmlns:a16="http://schemas.microsoft.com/office/drawing/2014/main" id="{168BFC51-8EFE-CD0E-4AEF-9B9D86C5445C}"/>
                </a:ext>
              </a:extLst>
            </p:cNvPr>
            <p:cNvSpPr/>
            <p:nvPr/>
          </p:nvSpPr>
          <p:spPr>
            <a:xfrm>
              <a:off x="4623764" y="2327632"/>
              <a:ext cx="21557" cy="1496151"/>
            </a:xfrm>
            <a:custGeom>
              <a:avLst/>
              <a:gdLst>
                <a:gd name="connsiteX0" fmla="*/ 0 w 21557"/>
                <a:gd name="connsiteY0" fmla="*/ 0 h 1496151"/>
                <a:gd name="connsiteX1" fmla="*/ 0 w 21557"/>
                <a:gd name="connsiteY1" fmla="*/ 1496152 h 1496151"/>
                <a:gd name="connsiteX2" fmla="*/ 21558 w 21557"/>
                <a:gd name="connsiteY2" fmla="*/ 1496152 h 1496151"/>
                <a:gd name="connsiteX3" fmla="*/ 21558 w 21557"/>
                <a:gd name="connsiteY3" fmla="*/ 0 h 1496151"/>
                <a:gd name="connsiteX4" fmla="*/ 0 w 21557"/>
                <a:gd name="connsiteY4" fmla="*/ 0 h 1496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96151">
                  <a:moveTo>
                    <a:pt x="0" y="0"/>
                  </a:moveTo>
                  <a:lnTo>
                    <a:pt x="0" y="1496152"/>
                  </a:lnTo>
                  <a:lnTo>
                    <a:pt x="21558" y="14961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2" name="Freeform 561">
              <a:extLst>
                <a:ext uri="{FF2B5EF4-FFF2-40B4-BE49-F238E27FC236}">
                  <a16:creationId xmlns:a16="http://schemas.microsoft.com/office/drawing/2014/main" id="{2349B695-30AC-FFE0-A55F-4D03B5EED767}"/>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 name="connsiteX5" fmla="*/ 0 w 21557"/>
                <a:gd name="connsiteY5" fmla="*/ 0 h 13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96733">
                  <a:moveTo>
                    <a:pt x="0" y="0"/>
                  </a:moveTo>
                  <a:lnTo>
                    <a:pt x="0" y="1396734"/>
                  </a:lnTo>
                  <a:lnTo>
                    <a:pt x="21558" y="139673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3" name="Freeform 562">
              <a:extLst>
                <a:ext uri="{FF2B5EF4-FFF2-40B4-BE49-F238E27FC236}">
                  <a16:creationId xmlns:a16="http://schemas.microsoft.com/office/drawing/2014/main" id="{F902B907-B2D1-9919-8F73-F1B68249078F}"/>
                </a:ext>
              </a:extLst>
            </p:cNvPr>
            <p:cNvSpPr/>
            <p:nvPr/>
          </p:nvSpPr>
          <p:spPr>
            <a:xfrm>
              <a:off x="4645322" y="2427050"/>
              <a:ext cx="21557" cy="1396733"/>
            </a:xfrm>
            <a:custGeom>
              <a:avLst/>
              <a:gdLst>
                <a:gd name="connsiteX0" fmla="*/ 0 w 21557"/>
                <a:gd name="connsiteY0" fmla="*/ 0 h 1396733"/>
                <a:gd name="connsiteX1" fmla="*/ 0 w 21557"/>
                <a:gd name="connsiteY1" fmla="*/ 1396734 h 1396733"/>
                <a:gd name="connsiteX2" fmla="*/ 21558 w 21557"/>
                <a:gd name="connsiteY2" fmla="*/ 1396734 h 1396733"/>
                <a:gd name="connsiteX3" fmla="*/ 21558 w 21557"/>
                <a:gd name="connsiteY3" fmla="*/ 0 h 1396733"/>
                <a:gd name="connsiteX4" fmla="*/ 0 w 21557"/>
                <a:gd name="connsiteY4" fmla="*/ 0 h 13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96733">
                  <a:moveTo>
                    <a:pt x="0" y="0"/>
                  </a:moveTo>
                  <a:lnTo>
                    <a:pt x="0" y="1396734"/>
                  </a:lnTo>
                  <a:lnTo>
                    <a:pt x="21558" y="139673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4" name="Freeform 563">
              <a:extLst>
                <a:ext uri="{FF2B5EF4-FFF2-40B4-BE49-F238E27FC236}">
                  <a16:creationId xmlns:a16="http://schemas.microsoft.com/office/drawing/2014/main" id="{D8D2962E-BCD7-3B11-E9E7-E9B9EED80780}"/>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 name="connsiteX5" fmla="*/ 0 w 21557"/>
                <a:gd name="connsiteY5" fmla="*/ 0 h 142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2920">
                  <a:moveTo>
                    <a:pt x="0" y="0"/>
                  </a:moveTo>
                  <a:lnTo>
                    <a:pt x="0" y="1422921"/>
                  </a:lnTo>
                  <a:lnTo>
                    <a:pt x="21558" y="142292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5" name="Freeform 564">
              <a:extLst>
                <a:ext uri="{FF2B5EF4-FFF2-40B4-BE49-F238E27FC236}">
                  <a16:creationId xmlns:a16="http://schemas.microsoft.com/office/drawing/2014/main" id="{8C3F6631-DB89-E4E7-0FDD-0F1EA5F470B2}"/>
                </a:ext>
              </a:extLst>
            </p:cNvPr>
            <p:cNvSpPr/>
            <p:nvPr/>
          </p:nvSpPr>
          <p:spPr>
            <a:xfrm>
              <a:off x="4666880" y="2400863"/>
              <a:ext cx="21557" cy="1422920"/>
            </a:xfrm>
            <a:custGeom>
              <a:avLst/>
              <a:gdLst>
                <a:gd name="connsiteX0" fmla="*/ 0 w 21557"/>
                <a:gd name="connsiteY0" fmla="*/ 0 h 1422920"/>
                <a:gd name="connsiteX1" fmla="*/ 0 w 21557"/>
                <a:gd name="connsiteY1" fmla="*/ 1422921 h 1422920"/>
                <a:gd name="connsiteX2" fmla="*/ 21558 w 21557"/>
                <a:gd name="connsiteY2" fmla="*/ 1422921 h 1422920"/>
                <a:gd name="connsiteX3" fmla="*/ 21558 w 21557"/>
                <a:gd name="connsiteY3" fmla="*/ 0 h 1422920"/>
                <a:gd name="connsiteX4" fmla="*/ 0 w 21557"/>
                <a:gd name="connsiteY4" fmla="*/ 0 h 142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2920">
                  <a:moveTo>
                    <a:pt x="0" y="0"/>
                  </a:moveTo>
                  <a:lnTo>
                    <a:pt x="0" y="1422921"/>
                  </a:lnTo>
                  <a:lnTo>
                    <a:pt x="21558" y="142292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6" name="Freeform 565">
              <a:extLst>
                <a:ext uri="{FF2B5EF4-FFF2-40B4-BE49-F238E27FC236}">
                  <a16:creationId xmlns:a16="http://schemas.microsoft.com/office/drawing/2014/main" id="{9F132CF2-DB3B-3C88-8457-201DD4FD1329}"/>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 name="connsiteX5" fmla="*/ 0 w 21557"/>
                <a:gd name="connsiteY5" fmla="*/ 0 h 142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6914">
                  <a:moveTo>
                    <a:pt x="0" y="0"/>
                  </a:moveTo>
                  <a:lnTo>
                    <a:pt x="0" y="1426915"/>
                  </a:lnTo>
                  <a:lnTo>
                    <a:pt x="21558" y="142691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7" name="Freeform 566">
              <a:extLst>
                <a:ext uri="{FF2B5EF4-FFF2-40B4-BE49-F238E27FC236}">
                  <a16:creationId xmlns:a16="http://schemas.microsoft.com/office/drawing/2014/main" id="{77A5FD74-E217-0B3B-C63E-579ADAB423B8}"/>
                </a:ext>
              </a:extLst>
            </p:cNvPr>
            <p:cNvSpPr/>
            <p:nvPr/>
          </p:nvSpPr>
          <p:spPr>
            <a:xfrm>
              <a:off x="4688438" y="2396869"/>
              <a:ext cx="21557" cy="1426914"/>
            </a:xfrm>
            <a:custGeom>
              <a:avLst/>
              <a:gdLst>
                <a:gd name="connsiteX0" fmla="*/ 0 w 21557"/>
                <a:gd name="connsiteY0" fmla="*/ 0 h 1426914"/>
                <a:gd name="connsiteX1" fmla="*/ 0 w 21557"/>
                <a:gd name="connsiteY1" fmla="*/ 1426915 h 1426914"/>
                <a:gd name="connsiteX2" fmla="*/ 21558 w 21557"/>
                <a:gd name="connsiteY2" fmla="*/ 1426915 h 1426914"/>
                <a:gd name="connsiteX3" fmla="*/ 21558 w 21557"/>
                <a:gd name="connsiteY3" fmla="*/ 0 h 1426914"/>
                <a:gd name="connsiteX4" fmla="*/ 0 w 21557"/>
                <a:gd name="connsiteY4" fmla="*/ 0 h 1426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6914">
                  <a:moveTo>
                    <a:pt x="0" y="0"/>
                  </a:moveTo>
                  <a:lnTo>
                    <a:pt x="0" y="1426915"/>
                  </a:lnTo>
                  <a:lnTo>
                    <a:pt x="21558" y="142691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68" name="Freeform 567">
              <a:extLst>
                <a:ext uri="{FF2B5EF4-FFF2-40B4-BE49-F238E27FC236}">
                  <a16:creationId xmlns:a16="http://schemas.microsoft.com/office/drawing/2014/main" id="{B98BD18B-F6C9-B1F1-CACB-057E59131F03}"/>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 name="connsiteX5" fmla="*/ 0 w 21557"/>
                <a:gd name="connsiteY5" fmla="*/ 0 h 142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423363">
                  <a:moveTo>
                    <a:pt x="0" y="0"/>
                  </a:moveTo>
                  <a:lnTo>
                    <a:pt x="0" y="1423364"/>
                  </a:lnTo>
                  <a:lnTo>
                    <a:pt x="21558" y="142336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69" name="Freeform 568">
              <a:extLst>
                <a:ext uri="{FF2B5EF4-FFF2-40B4-BE49-F238E27FC236}">
                  <a16:creationId xmlns:a16="http://schemas.microsoft.com/office/drawing/2014/main" id="{0D3A3B7D-CD2E-9A59-0B4D-38051B99F3B4}"/>
                </a:ext>
              </a:extLst>
            </p:cNvPr>
            <p:cNvSpPr/>
            <p:nvPr/>
          </p:nvSpPr>
          <p:spPr>
            <a:xfrm>
              <a:off x="4709996" y="2400420"/>
              <a:ext cx="21557" cy="1423363"/>
            </a:xfrm>
            <a:custGeom>
              <a:avLst/>
              <a:gdLst>
                <a:gd name="connsiteX0" fmla="*/ 0 w 21557"/>
                <a:gd name="connsiteY0" fmla="*/ 0 h 1423363"/>
                <a:gd name="connsiteX1" fmla="*/ 0 w 21557"/>
                <a:gd name="connsiteY1" fmla="*/ 1423364 h 1423363"/>
                <a:gd name="connsiteX2" fmla="*/ 21558 w 21557"/>
                <a:gd name="connsiteY2" fmla="*/ 1423364 h 1423363"/>
                <a:gd name="connsiteX3" fmla="*/ 21558 w 21557"/>
                <a:gd name="connsiteY3" fmla="*/ 0 h 1423363"/>
                <a:gd name="connsiteX4" fmla="*/ 0 w 21557"/>
                <a:gd name="connsiteY4" fmla="*/ 0 h 142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423363">
                  <a:moveTo>
                    <a:pt x="0" y="0"/>
                  </a:moveTo>
                  <a:lnTo>
                    <a:pt x="0" y="1423364"/>
                  </a:lnTo>
                  <a:lnTo>
                    <a:pt x="21558" y="142336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0" name="Freeform 569">
              <a:extLst>
                <a:ext uri="{FF2B5EF4-FFF2-40B4-BE49-F238E27FC236}">
                  <a16:creationId xmlns:a16="http://schemas.microsoft.com/office/drawing/2014/main" id="{02810A9F-01BC-E6A9-DDAE-D12B335E298C}"/>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 name="connsiteX5" fmla="*/ 0 w 21557"/>
                <a:gd name="connsiteY5" fmla="*/ 0 h 133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0604">
                  <a:moveTo>
                    <a:pt x="0" y="0"/>
                  </a:moveTo>
                  <a:lnTo>
                    <a:pt x="0" y="1330604"/>
                  </a:lnTo>
                  <a:lnTo>
                    <a:pt x="21558" y="133060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1" name="Freeform 570">
              <a:extLst>
                <a:ext uri="{FF2B5EF4-FFF2-40B4-BE49-F238E27FC236}">
                  <a16:creationId xmlns:a16="http://schemas.microsoft.com/office/drawing/2014/main" id="{A6A66293-25CF-FF4A-74AD-79D2BA73E38E}"/>
                </a:ext>
              </a:extLst>
            </p:cNvPr>
            <p:cNvSpPr/>
            <p:nvPr/>
          </p:nvSpPr>
          <p:spPr>
            <a:xfrm>
              <a:off x="4731554" y="2493180"/>
              <a:ext cx="21557" cy="1330604"/>
            </a:xfrm>
            <a:custGeom>
              <a:avLst/>
              <a:gdLst>
                <a:gd name="connsiteX0" fmla="*/ 0 w 21557"/>
                <a:gd name="connsiteY0" fmla="*/ 0 h 1330604"/>
                <a:gd name="connsiteX1" fmla="*/ 0 w 21557"/>
                <a:gd name="connsiteY1" fmla="*/ 1330604 h 1330604"/>
                <a:gd name="connsiteX2" fmla="*/ 21558 w 21557"/>
                <a:gd name="connsiteY2" fmla="*/ 1330604 h 1330604"/>
                <a:gd name="connsiteX3" fmla="*/ 21558 w 21557"/>
                <a:gd name="connsiteY3" fmla="*/ 0 h 1330604"/>
                <a:gd name="connsiteX4" fmla="*/ 0 w 21557"/>
                <a:gd name="connsiteY4" fmla="*/ 0 h 1330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0604">
                  <a:moveTo>
                    <a:pt x="0" y="0"/>
                  </a:moveTo>
                  <a:lnTo>
                    <a:pt x="0" y="1330604"/>
                  </a:lnTo>
                  <a:lnTo>
                    <a:pt x="21558" y="133060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2" name="Freeform 571">
              <a:extLst>
                <a:ext uri="{FF2B5EF4-FFF2-40B4-BE49-F238E27FC236}">
                  <a16:creationId xmlns:a16="http://schemas.microsoft.com/office/drawing/2014/main" id="{2999061A-578D-3835-AE48-2D46BDB439A3}"/>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 name="connsiteX5" fmla="*/ 0 w 21557"/>
                <a:gd name="connsiteY5" fmla="*/ 0 h 131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13738">
                  <a:moveTo>
                    <a:pt x="0" y="0"/>
                  </a:moveTo>
                  <a:lnTo>
                    <a:pt x="0" y="1313738"/>
                  </a:lnTo>
                  <a:lnTo>
                    <a:pt x="21558" y="13137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3" name="Freeform 572">
              <a:extLst>
                <a:ext uri="{FF2B5EF4-FFF2-40B4-BE49-F238E27FC236}">
                  <a16:creationId xmlns:a16="http://schemas.microsoft.com/office/drawing/2014/main" id="{F54D4027-A476-A4B1-6E38-874091ABF445}"/>
                </a:ext>
              </a:extLst>
            </p:cNvPr>
            <p:cNvSpPr/>
            <p:nvPr/>
          </p:nvSpPr>
          <p:spPr>
            <a:xfrm>
              <a:off x="4753112" y="2510046"/>
              <a:ext cx="21557" cy="1313738"/>
            </a:xfrm>
            <a:custGeom>
              <a:avLst/>
              <a:gdLst>
                <a:gd name="connsiteX0" fmla="*/ 0 w 21557"/>
                <a:gd name="connsiteY0" fmla="*/ 0 h 1313738"/>
                <a:gd name="connsiteX1" fmla="*/ 0 w 21557"/>
                <a:gd name="connsiteY1" fmla="*/ 1313738 h 1313738"/>
                <a:gd name="connsiteX2" fmla="*/ 21558 w 21557"/>
                <a:gd name="connsiteY2" fmla="*/ 1313738 h 1313738"/>
                <a:gd name="connsiteX3" fmla="*/ 21558 w 21557"/>
                <a:gd name="connsiteY3" fmla="*/ 0 h 1313738"/>
                <a:gd name="connsiteX4" fmla="*/ 0 w 21557"/>
                <a:gd name="connsiteY4" fmla="*/ 0 h 131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13738">
                  <a:moveTo>
                    <a:pt x="0" y="0"/>
                  </a:moveTo>
                  <a:lnTo>
                    <a:pt x="0" y="1313738"/>
                  </a:lnTo>
                  <a:lnTo>
                    <a:pt x="21558" y="13137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4" name="Freeform 573">
              <a:extLst>
                <a:ext uri="{FF2B5EF4-FFF2-40B4-BE49-F238E27FC236}">
                  <a16:creationId xmlns:a16="http://schemas.microsoft.com/office/drawing/2014/main" id="{961DC4A8-FB7B-EC04-217B-2930EDE67142}"/>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 name="connsiteX5" fmla="*/ 0 w 21569"/>
                <a:gd name="connsiteY5" fmla="*/ 0 h 12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216096">
                  <a:moveTo>
                    <a:pt x="0" y="0"/>
                  </a:moveTo>
                  <a:lnTo>
                    <a:pt x="0" y="1216097"/>
                  </a:lnTo>
                  <a:lnTo>
                    <a:pt x="21570" y="121609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5" name="Freeform 574">
              <a:extLst>
                <a:ext uri="{FF2B5EF4-FFF2-40B4-BE49-F238E27FC236}">
                  <a16:creationId xmlns:a16="http://schemas.microsoft.com/office/drawing/2014/main" id="{105FA0EE-24D0-2F6A-546F-B24F7D042563}"/>
                </a:ext>
              </a:extLst>
            </p:cNvPr>
            <p:cNvSpPr/>
            <p:nvPr/>
          </p:nvSpPr>
          <p:spPr>
            <a:xfrm>
              <a:off x="4774670" y="2607687"/>
              <a:ext cx="21569" cy="1216096"/>
            </a:xfrm>
            <a:custGeom>
              <a:avLst/>
              <a:gdLst>
                <a:gd name="connsiteX0" fmla="*/ 0 w 21569"/>
                <a:gd name="connsiteY0" fmla="*/ 0 h 1216096"/>
                <a:gd name="connsiteX1" fmla="*/ 0 w 21569"/>
                <a:gd name="connsiteY1" fmla="*/ 1216097 h 1216096"/>
                <a:gd name="connsiteX2" fmla="*/ 21570 w 21569"/>
                <a:gd name="connsiteY2" fmla="*/ 1216097 h 1216096"/>
                <a:gd name="connsiteX3" fmla="*/ 21570 w 21569"/>
                <a:gd name="connsiteY3" fmla="*/ 0 h 1216096"/>
                <a:gd name="connsiteX4" fmla="*/ 0 w 21569"/>
                <a:gd name="connsiteY4" fmla="*/ 0 h 12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216096">
                  <a:moveTo>
                    <a:pt x="0" y="0"/>
                  </a:moveTo>
                  <a:lnTo>
                    <a:pt x="0" y="1216097"/>
                  </a:lnTo>
                  <a:lnTo>
                    <a:pt x="21570" y="121609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76" name="Freeform 575">
              <a:extLst>
                <a:ext uri="{FF2B5EF4-FFF2-40B4-BE49-F238E27FC236}">
                  <a16:creationId xmlns:a16="http://schemas.microsoft.com/office/drawing/2014/main" id="{6C6E08C4-79D9-7F91-25D6-F53FDC8DC75B}"/>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 name="connsiteX5" fmla="*/ 0 w 21557"/>
                <a:gd name="connsiteY5" fmla="*/ 0 h 11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161948">
                  <a:moveTo>
                    <a:pt x="0" y="0"/>
                  </a:moveTo>
                  <a:lnTo>
                    <a:pt x="0" y="1161949"/>
                  </a:lnTo>
                  <a:lnTo>
                    <a:pt x="21558" y="116194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7" name="Freeform 576">
              <a:extLst>
                <a:ext uri="{FF2B5EF4-FFF2-40B4-BE49-F238E27FC236}">
                  <a16:creationId xmlns:a16="http://schemas.microsoft.com/office/drawing/2014/main" id="{50103EDC-650E-A51F-441A-6374F6F2A6DD}"/>
                </a:ext>
              </a:extLst>
            </p:cNvPr>
            <p:cNvSpPr/>
            <p:nvPr/>
          </p:nvSpPr>
          <p:spPr>
            <a:xfrm>
              <a:off x="4796240" y="2661835"/>
              <a:ext cx="21557" cy="1161948"/>
            </a:xfrm>
            <a:custGeom>
              <a:avLst/>
              <a:gdLst>
                <a:gd name="connsiteX0" fmla="*/ 0 w 21557"/>
                <a:gd name="connsiteY0" fmla="*/ 0 h 1161948"/>
                <a:gd name="connsiteX1" fmla="*/ 0 w 21557"/>
                <a:gd name="connsiteY1" fmla="*/ 1161949 h 1161948"/>
                <a:gd name="connsiteX2" fmla="*/ 21558 w 21557"/>
                <a:gd name="connsiteY2" fmla="*/ 1161949 h 1161948"/>
                <a:gd name="connsiteX3" fmla="*/ 21558 w 21557"/>
                <a:gd name="connsiteY3" fmla="*/ 0 h 1161948"/>
                <a:gd name="connsiteX4" fmla="*/ 0 w 21557"/>
                <a:gd name="connsiteY4" fmla="*/ 0 h 116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161948">
                  <a:moveTo>
                    <a:pt x="0" y="0"/>
                  </a:moveTo>
                  <a:lnTo>
                    <a:pt x="0" y="1161949"/>
                  </a:lnTo>
                  <a:lnTo>
                    <a:pt x="21558" y="116194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78" name="Freeform 577">
              <a:extLst>
                <a:ext uri="{FF2B5EF4-FFF2-40B4-BE49-F238E27FC236}">
                  <a16:creationId xmlns:a16="http://schemas.microsoft.com/office/drawing/2014/main" id="{16168342-ACA2-7501-0BA9-DD4C6D74E946}"/>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 name="connsiteX5" fmla="*/ 0 w 21557"/>
                <a:gd name="connsiteY5" fmla="*/ 0 h 109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96706">
                  <a:moveTo>
                    <a:pt x="0" y="0"/>
                  </a:moveTo>
                  <a:lnTo>
                    <a:pt x="0" y="1096707"/>
                  </a:lnTo>
                  <a:lnTo>
                    <a:pt x="21558" y="109670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79" name="Freeform 578">
              <a:extLst>
                <a:ext uri="{FF2B5EF4-FFF2-40B4-BE49-F238E27FC236}">
                  <a16:creationId xmlns:a16="http://schemas.microsoft.com/office/drawing/2014/main" id="{9B07FB3D-FE00-7379-5A94-A8773BBF0CFF}"/>
                </a:ext>
              </a:extLst>
            </p:cNvPr>
            <p:cNvSpPr/>
            <p:nvPr/>
          </p:nvSpPr>
          <p:spPr>
            <a:xfrm>
              <a:off x="4817798" y="2727077"/>
              <a:ext cx="21557" cy="1096706"/>
            </a:xfrm>
            <a:custGeom>
              <a:avLst/>
              <a:gdLst>
                <a:gd name="connsiteX0" fmla="*/ 0 w 21557"/>
                <a:gd name="connsiteY0" fmla="*/ 0 h 1096706"/>
                <a:gd name="connsiteX1" fmla="*/ 0 w 21557"/>
                <a:gd name="connsiteY1" fmla="*/ 1096707 h 1096706"/>
                <a:gd name="connsiteX2" fmla="*/ 21558 w 21557"/>
                <a:gd name="connsiteY2" fmla="*/ 1096707 h 1096706"/>
                <a:gd name="connsiteX3" fmla="*/ 21558 w 21557"/>
                <a:gd name="connsiteY3" fmla="*/ 0 h 1096706"/>
                <a:gd name="connsiteX4" fmla="*/ 0 w 21557"/>
                <a:gd name="connsiteY4" fmla="*/ 0 h 109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96706">
                  <a:moveTo>
                    <a:pt x="0" y="0"/>
                  </a:moveTo>
                  <a:lnTo>
                    <a:pt x="0" y="1096707"/>
                  </a:lnTo>
                  <a:lnTo>
                    <a:pt x="21558" y="109670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0" name="Freeform 579">
              <a:extLst>
                <a:ext uri="{FF2B5EF4-FFF2-40B4-BE49-F238E27FC236}">
                  <a16:creationId xmlns:a16="http://schemas.microsoft.com/office/drawing/2014/main" id="{B28FC2D3-C661-6A7B-4232-CFA58481B18E}"/>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 name="connsiteX5" fmla="*/ 0 w 21557"/>
                <a:gd name="connsiteY5" fmla="*/ 0 h 10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028800">
                  <a:moveTo>
                    <a:pt x="0" y="0"/>
                  </a:moveTo>
                  <a:lnTo>
                    <a:pt x="0" y="1028800"/>
                  </a:lnTo>
                  <a:lnTo>
                    <a:pt x="21558" y="10288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1" name="Freeform 580">
              <a:extLst>
                <a:ext uri="{FF2B5EF4-FFF2-40B4-BE49-F238E27FC236}">
                  <a16:creationId xmlns:a16="http://schemas.microsoft.com/office/drawing/2014/main" id="{9A71C7B1-FEFC-A083-A268-89E9BE6897C2}"/>
                </a:ext>
              </a:extLst>
            </p:cNvPr>
            <p:cNvSpPr/>
            <p:nvPr/>
          </p:nvSpPr>
          <p:spPr>
            <a:xfrm>
              <a:off x="4839356" y="2794984"/>
              <a:ext cx="21557" cy="1028800"/>
            </a:xfrm>
            <a:custGeom>
              <a:avLst/>
              <a:gdLst>
                <a:gd name="connsiteX0" fmla="*/ 0 w 21557"/>
                <a:gd name="connsiteY0" fmla="*/ 0 h 1028800"/>
                <a:gd name="connsiteX1" fmla="*/ 0 w 21557"/>
                <a:gd name="connsiteY1" fmla="*/ 1028800 h 1028800"/>
                <a:gd name="connsiteX2" fmla="*/ 21558 w 21557"/>
                <a:gd name="connsiteY2" fmla="*/ 1028800 h 1028800"/>
                <a:gd name="connsiteX3" fmla="*/ 21558 w 21557"/>
                <a:gd name="connsiteY3" fmla="*/ 0 h 1028800"/>
                <a:gd name="connsiteX4" fmla="*/ 0 w 21557"/>
                <a:gd name="connsiteY4" fmla="*/ 0 h 10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028800">
                  <a:moveTo>
                    <a:pt x="0" y="0"/>
                  </a:moveTo>
                  <a:lnTo>
                    <a:pt x="0" y="1028800"/>
                  </a:lnTo>
                  <a:lnTo>
                    <a:pt x="21558" y="10288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2" name="Freeform 581">
              <a:extLst>
                <a:ext uri="{FF2B5EF4-FFF2-40B4-BE49-F238E27FC236}">
                  <a16:creationId xmlns:a16="http://schemas.microsoft.com/office/drawing/2014/main" id="{2269BE13-D8C1-6C30-8240-90F229A8C26E}"/>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 name="connsiteX5" fmla="*/ 0 w 21557"/>
                <a:gd name="connsiteY5" fmla="*/ 0 h 92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21837">
                  <a:moveTo>
                    <a:pt x="0" y="0"/>
                  </a:moveTo>
                  <a:lnTo>
                    <a:pt x="0" y="921838"/>
                  </a:lnTo>
                  <a:lnTo>
                    <a:pt x="21558" y="9218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3" name="Freeform 582">
              <a:extLst>
                <a:ext uri="{FF2B5EF4-FFF2-40B4-BE49-F238E27FC236}">
                  <a16:creationId xmlns:a16="http://schemas.microsoft.com/office/drawing/2014/main" id="{41FC07DB-BDD1-7CFB-28FE-22698F39391B}"/>
                </a:ext>
              </a:extLst>
            </p:cNvPr>
            <p:cNvSpPr/>
            <p:nvPr/>
          </p:nvSpPr>
          <p:spPr>
            <a:xfrm>
              <a:off x="4860914" y="2901946"/>
              <a:ext cx="21557" cy="921837"/>
            </a:xfrm>
            <a:custGeom>
              <a:avLst/>
              <a:gdLst>
                <a:gd name="connsiteX0" fmla="*/ 0 w 21557"/>
                <a:gd name="connsiteY0" fmla="*/ 0 h 921837"/>
                <a:gd name="connsiteX1" fmla="*/ 0 w 21557"/>
                <a:gd name="connsiteY1" fmla="*/ 921838 h 921837"/>
                <a:gd name="connsiteX2" fmla="*/ 21558 w 21557"/>
                <a:gd name="connsiteY2" fmla="*/ 921838 h 921837"/>
                <a:gd name="connsiteX3" fmla="*/ 21558 w 21557"/>
                <a:gd name="connsiteY3" fmla="*/ 0 h 921837"/>
                <a:gd name="connsiteX4" fmla="*/ 0 w 21557"/>
                <a:gd name="connsiteY4" fmla="*/ 0 h 921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21837">
                  <a:moveTo>
                    <a:pt x="0" y="0"/>
                  </a:moveTo>
                  <a:lnTo>
                    <a:pt x="0" y="921838"/>
                  </a:lnTo>
                  <a:lnTo>
                    <a:pt x="21558" y="9218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4" name="Freeform 583">
              <a:extLst>
                <a:ext uri="{FF2B5EF4-FFF2-40B4-BE49-F238E27FC236}">
                  <a16:creationId xmlns:a16="http://schemas.microsoft.com/office/drawing/2014/main" id="{038586AE-1659-1C54-6AC2-35DA830CAAAF}"/>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 name="connsiteX5" fmla="*/ 0 w 21557"/>
                <a:gd name="connsiteY5" fmla="*/ 0 h 83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0852">
                  <a:moveTo>
                    <a:pt x="0" y="0"/>
                  </a:moveTo>
                  <a:lnTo>
                    <a:pt x="0" y="830853"/>
                  </a:lnTo>
                  <a:lnTo>
                    <a:pt x="21558" y="83085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5" name="Freeform 584">
              <a:extLst>
                <a:ext uri="{FF2B5EF4-FFF2-40B4-BE49-F238E27FC236}">
                  <a16:creationId xmlns:a16="http://schemas.microsoft.com/office/drawing/2014/main" id="{2B359E82-4542-0698-CF64-629D6063B167}"/>
                </a:ext>
              </a:extLst>
            </p:cNvPr>
            <p:cNvSpPr/>
            <p:nvPr/>
          </p:nvSpPr>
          <p:spPr>
            <a:xfrm>
              <a:off x="4882472" y="2992931"/>
              <a:ext cx="21557" cy="830852"/>
            </a:xfrm>
            <a:custGeom>
              <a:avLst/>
              <a:gdLst>
                <a:gd name="connsiteX0" fmla="*/ 0 w 21557"/>
                <a:gd name="connsiteY0" fmla="*/ 0 h 830852"/>
                <a:gd name="connsiteX1" fmla="*/ 0 w 21557"/>
                <a:gd name="connsiteY1" fmla="*/ 830853 h 830852"/>
                <a:gd name="connsiteX2" fmla="*/ 21558 w 21557"/>
                <a:gd name="connsiteY2" fmla="*/ 830853 h 830852"/>
                <a:gd name="connsiteX3" fmla="*/ 21558 w 21557"/>
                <a:gd name="connsiteY3" fmla="*/ 0 h 830852"/>
                <a:gd name="connsiteX4" fmla="*/ 0 w 21557"/>
                <a:gd name="connsiteY4" fmla="*/ 0 h 830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0852">
                  <a:moveTo>
                    <a:pt x="0" y="0"/>
                  </a:moveTo>
                  <a:lnTo>
                    <a:pt x="0" y="830853"/>
                  </a:lnTo>
                  <a:lnTo>
                    <a:pt x="21558" y="83085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6" name="Freeform 585">
              <a:extLst>
                <a:ext uri="{FF2B5EF4-FFF2-40B4-BE49-F238E27FC236}">
                  <a16:creationId xmlns:a16="http://schemas.microsoft.com/office/drawing/2014/main" id="{59FA04A9-C8EA-3857-58AB-552339BF4234}"/>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 name="connsiteX5" fmla="*/ 0 w 21557"/>
                <a:gd name="connsiteY5" fmla="*/ 0 h 78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89133">
                  <a:moveTo>
                    <a:pt x="0" y="0"/>
                  </a:moveTo>
                  <a:lnTo>
                    <a:pt x="0" y="789133"/>
                  </a:lnTo>
                  <a:lnTo>
                    <a:pt x="21558" y="78913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7" name="Freeform 586">
              <a:extLst>
                <a:ext uri="{FF2B5EF4-FFF2-40B4-BE49-F238E27FC236}">
                  <a16:creationId xmlns:a16="http://schemas.microsoft.com/office/drawing/2014/main" id="{A1FD9B47-99FD-DAFB-74F5-4CCB9D213737}"/>
                </a:ext>
              </a:extLst>
            </p:cNvPr>
            <p:cNvSpPr/>
            <p:nvPr/>
          </p:nvSpPr>
          <p:spPr>
            <a:xfrm>
              <a:off x="4904030" y="3034651"/>
              <a:ext cx="21557" cy="789133"/>
            </a:xfrm>
            <a:custGeom>
              <a:avLst/>
              <a:gdLst>
                <a:gd name="connsiteX0" fmla="*/ 0 w 21557"/>
                <a:gd name="connsiteY0" fmla="*/ 0 h 789133"/>
                <a:gd name="connsiteX1" fmla="*/ 0 w 21557"/>
                <a:gd name="connsiteY1" fmla="*/ 789133 h 789133"/>
                <a:gd name="connsiteX2" fmla="*/ 21558 w 21557"/>
                <a:gd name="connsiteY2" fmla="*/ 789133 h 789133"/>
                <a:gd name="connsiteX3" fmla="*/ 21558 w 21557"/>
                <a:gd name="connsiteY3" fmla="*/ 0 h 789133"/>
                <a:gd name="connsiteX4" fmla="*/ 0 w 21557"/>
                <a:gd name="connsiteY4" fmla="*/ 0 h 78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89133">
                  <a:moveTo>
                    <a:pt x="0" y="0"/>
                  </a:moveTo>
                  <a:lnTo>
                    <a:pt x="0" y="789133"/>
                  </a:lnTo>
                  <a:lnTo>
                    <a:pt x="21558" y="78913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88" name="Freeform 587">
              <a:extLst>
                <a:ext uri="{FF2B5EF4-FFF2-40B4-BE49-F238E27FC236}">
                  <a16:creationId xmlns:a16="http://schemas.microsoft.com/office/drawing/2014/main" id="{B4016FDD-0C40-EA2D-F1E6-67D8B6B8E3EE}"/>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 name="connsiteX5" fmla="*/ 0 w 21557"/>
                <a:gd name="connsiteY5" fmla="*/ 0 h 70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05249">
                  <a:moveTo>
                    <a:pt x="0" y="0"/>
                  </a:moveTo>
                  <a:lnTo>
                    <a:pt x="0" y="705250"/>
                  </a:lnTo>
                  <a:lnTo>
                    <a:pt x="21558" y="70525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89" name="Freeform 588">
              <a:extLst>
                <a:ext uri="{FF2B5EF4-FFF2-40B4-BE49-F238E27FC236}">
                  <a16:creationId xmlns:a16="http://schemas.microsoft.com/office/drawing/2014/main" id="{8E1F9E52-C77D-38FC-F7E9-85B155FBDEBB}"/>
                </a:ext>
              </a:extLst>
            </p:cNvPr>
            <p:cNvSpPr/>
            <p:nvPr/>
          </p:nvSpPr>
          <p:spPr>
            <a:xfrm>
              <a:off x="4925588" y="3118534"/>
              <a:ext cx="21557" cy="705249"/>
            </a:xfrm>
            <a:custGeom>
              <a:avLst/>
              <a:gdLst>
                <a:gd name="connsiteX0" fmla="*/ 0 w 21557"/>
                <a:gd name="connsiteY0" fmla="*/ 0 h 705249"/>
                <a:gd name="connsiteX1" fmla="*/ 0 w 21557"/>
                <a:gd name="connsiteY1" fmla="*/ 705250 h 705249"/>
                <a:gd name="connsiteX2" fmla="*/ 21558 w 21557"/>
                <a:gd name="connsiteY2" fmla="*/ 705250 h 705249"/>
                <a:gd name="connsiteX3" fmla="*/ 21558 w 21557"/>
                <a:gd name="connsiteY3" fmla="*/ 0 h 705249"/>
                <a:gd name="connsiteX4" fmla="*/ 0 w 21557"/>
                <a:gd name="connsiteY4" fmla="*/ 0 h 70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05249">
                  <a:moveTo>
                    <a:pt x="0" y="0"/>
                  </a:moveTo>
                  <a:lnTo>
                    <a:pt x="0" y="705250"/>
                  </a:lnTo>
                  <a:lnTo>
                    <a:pt x="21558" y="70525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0" name="Freeform 589">
              <a:extLst>
                <a:ext uri="{FF2B5EF4-FFF2-40B4-BE49-F238E27FC236}">
                  <a16:creationId xmlns:a16="http://schemas.microsoft.com/office/drawing/2014/main" id="{EBAECAEA-5406-9E6D-44D3-889978275FFD}"/>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 name="connsiteX5" fmla="*/ 0 w 21557"/>
                <a:gd name="connsiteY5" fmla="*/ 0 h 66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60867">
                  <a:moveTo>
                    <a:pt x="0" y="0"/>
                  </a:moveTo>
                  <a:lnTo>
                    <a:pt x="0" y="660867"/>
                  </a:lnTo>
                  <a:lnTo>
                    <a:pt x="21558" y="660867"/>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1" name="Freeform 590">
              <a:extLst>
                <a:ext uri="{FF2B5EF4-FFF2-40B4-BE49-F238E27FC236}">
                  <a16:creationId xmlns:a16="http://schemas.microsoft.com/office/drawing/2014/main" id="{65949011-13ED-E969-80F1-52BD2FE289F8}"/>
                </a:ext>
              </a:extLst>
            </p:cNvPr>
            <p:cNvSpPr/>
            <p:nvPr/>
          </p:nvSpPr>
          <p:spPr>
            <a:xfrm>
              <a:off x="4947146" y="3162917"/>
              <a:ext cx="21557" cy="660867"/>
            </a:xfrm>
            <a:custGeom>
              <a:avLst/>
              <a:gdLst>
                <a:gd name="connsiteX0" fmla="*/ 0 w 21557"/>
                <a:gd name="connsiteY0" fmla="*/ 0 h 660867"/>
                <a:gd name="connsiteX1" fmla="*/ 0 w 21557"/>
                <a:gd name="connsiteY1" fmla="*/ 660867 h 660867"/>
                <a:gd name="connsiteX2" fmla="*/ 21558 w 21557"/>
                <a:gd name="connsiteY2" fmla="*/ 660867 h 660867"/>
                <a:gd name="connsiteX3" fmla="*/ 21558 w 21557"/>
                <a:gd name="connsiteY3" fmla="*/ 0 h 660867"/>
                <a:gd name="connsiteX4" fmla="*/ 0 w 21557"/>
                <a:gd name="connsiteY4" fmla="*/ 0 h 66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60867">
                  <a:moveTo>
                    <a:pt x="0" y="0"/>
                  </a:moveTo>
                  <a:lnTo>
                    <a:pt x="0" y="660867"/>
                  </a:lnTo>
                  <a:lnTo>
                    <a:pt x="21558" y="660867"/>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2" name="Freeform 591">
              <a:extLst>
                <a:ext uri="{FF2B5EF4-FFF2-40B4-BE49-F238E27FC236}">
                  <a16:creationId xmlns:a16="http://schemas.microsoft.com/office/drawing/2014/main" id="{9648A2B4-A3C9-0105-F51C-4265B09CB26A}"/>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 name="connsiteX5" fmla="*/ 0 w 21557"/>
                <a:gd name="connsiteY5" fmla="*/ 0 h 57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575208">
                  <a:moveTo>
                    <a:pt x="0" y="0"/>
                  </a:moveTo>
                  <a:lnTo>
                    <a:pt x="0" y="575208"/>
                  </a:lnTo>
                  <a:lnTo>
                    <a:pt x="21558" y="57520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3" name="Freeform 592">
              <a:extLst>
                <a:ext uri="{FF2B5EF4-FFF2-40B4-BE49-F238E27FC236}">
                  <a16:creationId xmlns:a16="http://schemas.microsoft.com/office/drawing/2014/main" id="{6B835967-8B2A-2722-B539-0CCA5C0558AB}"/>
                </a:ext>
              </a:extLst>
            </p:cNvPr>
            <p:cNvSpPr/>
            <p:nvPr/>
          </p:nvSpPr>
          <p:spPr>
            <a:xfrm>
              <a:off x="4968704" y="3248576"/>
              <a:ext cx="21557" cy="575208"/>
            </a:xfrm>
            <a:custGeom>
              <a:avLst/>
              <a:gdLst>
                <a:gd name="connsiteX0" fmla="*/ 0 w 21557"/>
                <a:gd name="connsiteY0" fmla="*/ 0 h 575208"/>
                <a:gd name="connsiteX1" fmla="*/ 0 w 21557"/>
                <a:gd name="connsiteY1" fmla="*/ 575208 h 575208"/>
                <a:gd name="connsiteX2" fmla="*/ 21558 w 21557"/>
                <a:gd name="connsiteY2" fmla="*/ 575208 h 575208"/>
                <a:gd name="connsiteX3" fmla="*/ 21558 w 21557"/>
                <a:gd name="connsiteY3" fmla="*/ 0 h 575208"/>
                <a:gd name="connsiteX4" fmla="*/ 0 w 21557"/>
                <a:gd name="connsiteY4" fmla="*/ 0 h 575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575208">
                  <a:moveTo>
                    <a:pt x="0" y="0"/>
                  </a:moveTo>
                  <a:lnTo>
                    <a:pt x="0" y="575208"/>
                  </a:lnTo>
                  <a:lnTo>
                    <a:pt x="21558" y="57520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4" name="Freeform 593">
              <a:extLst>
                <a:ext uri="{FF2B5EF4-FFF2-40B4-BE49-F238E27FC236}">
                  <a16:creationId xmlns:a16="http://schemas.microsoft.com/office/drawing/2014/main" id="{0707CD42-E9BD-10A8-CF5F-26BB48EF372D}"/>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 name="connsiteX5" fmla="*/ 0 w 21569"/>
                <a:gd name="connsiteY5" fmla="*/ 0 h 48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88217">
                  <a:moveTo>
                    <a:pt x="0" y="0"/>
                  </a:moveTo>
                  <a:lnTo>
                    <a:pt x="0" y="488217"/>
                  </a:lnTo>
                  <a:lnTo>
                    <a:pt x="21570" y="488217"/>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5" name="Freeform 594">
              <a:extLst>
                <a:ext uri="{FF2B5EF4-FFF2-40B4-BE49-F238E27FC236}">
                  <a16:creationId xmlns:a16="http://schemas.microsoft.com/office/drawing/2014/main" id="{9B2579A4-0645-435F-F81C-DEE5893E6BF3}"/>
                </a:ext>
              </a:extLst>
            </p:cNvPr>
            <p:cNvSpPr/>
            <p:nvPr/>
          </p:nvSpPr>
          <p:spPr>
            <a:xfrm>
              <a:off x="4990262" y="3335567"/>
              <a:ext cx="21569" cy="488217"/>
            </a:xfrm>
            <a:custGeom>
              <a:avLst/>
              <a:gdLst>
                <a:gd name="connsiteX0" fmla="*/ 0 w 21569"/>
                <a:gd name="connsiteY0" fmla="*/ 0 h 488217"/>
                <a:gd name="connsiteX1" fmla="*/ 0 w 21569"/>
                <a:gd name="connsiteY1" fmla="*/ 488217 h 488217"/>
                <a:gd name="connsiteX2" fmla="*/ 21570 w 21569"/>
                <a:gd name="connsiteY2" fmla="*/ 488217 h 488217"/>
                <a:gd name="connsiteX3" fmla="*/ 21570 w 21569"/>
                <a:gd name="connsiteY3" fmla="*/ 0 h 488217"/>
                <a:gd name="connsiteX4" fmla="*/ 0 w 21569"/>
                <a:gd name="connsiteY4" fmla="*/ 0 h 488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88217">
                  <a:moveTo>
                    <a:pt x="0" y="0"/>
                  </a:moveTo>
                  <a:lnTo>
                    <a:pt x="0" y="488217"/>
                  </a:lnTo>
                  <a:lnTo>
                    <a:pt x="21570" y="488217"/>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596" name="Freeform 595">
              <a:extLst>
                <a:ext uri="{FF2B5EF4-FFF2-40B4-BE49-F238E27FC236}">
                  <a16:creationId xmlns:a16="http://schemas.microsoft.com/office/drawing/2014/main" id="{A24F2C2C-DB18-E495-4684-AC1C33FA44D6}"/>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 name="connsiteX5" fmla="*/ 0 w 21557"/>
                <a:gd name="connsiteY5" fmla="*/ 0 h 4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31851">
                  <a:moveTo>
                    <a:pt x="0" y="0"/>
                  </a:moveTo>
                  <a:lnTo>
                    <a:pt x="0" y="431852"/>
                  </a:lnTo>
                  <a:lnTo>
                    <a:pt x="21558" y="43185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7" name="Freeform 596">
              <a:extLst>
                <a:ext uri="{FF2B5EF4-FFF2-40B4-BE49-F238E27FC236}">
                  <a16:creationId xmlns:a16="http://schemas.microsoft.com/office/drawing/2014/main" id="{B32081E6-371C-5ECD-FA1F-6451522E269E}"/>
                </a:ext>
              </a:extLst>
            </p:cNvPr>
            <p:cNvSpPr/>
            <p:nvPr/>
          </p:nvSpPr>
          <p:spPr>
            <a:xfrm>
              <a:off x="5011832" y="3391933"/>
              <a:ext cx="21557" cy="431851"/>
            </a:xfrm>
            <a:custGeom>
              <a:avLst/>
              <a:gdLst>
                <a:gd name="connsiteX0" fmla="*/ 0 w 21557"/>
                <a:gd name="connsiteY0" fmla="*/ 0 h 431851"/>
                <a:gd name="connsiteX1" fmla="*/ 0 w 21557"/>
                <a:gd name="connsiteY1" fmla="*/ 431852 h 431851"/>
                <a:gd name="connsiteX2" fmla="*/ 21558 w 21557"/>
                <a:gd name="connsiteY2" fmla="*/ 431852 h 431851"/>
                <a:gd name="connsiteX3" fmla="*/ 21558 w 21557"/>
                <a:gd name="connsiteY3" fmla="*/ 0 h 431851"/>
                <a:gd name="connsiteX4" fmla="*/ 0 w 21557"/>
                <a:gd name="connsiteY4" fmla="*/ 0 h 43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31851">
                  <a:moveTo>
                    <a:pt x="0" y="0"/>
                  </a:moveTo>
                  <a:lnTo>
                    <a:pt x="0" y="431852"/>
                  </a:lnTo>
                  <a:lnTo>
                    <a:pt x="21558" y="43185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598" name="Freeform 597">
              <a:extLst>
                <a:ext uri="{FF2B5EF4-FFF2-40B4-BE49-F238E27FC236}">
                  <a16:creationId xmlns:a16="http://schemas.microsoft.com/office/drawing/2014/main" id="{E9737265-C9A3-5FB9-9FE9-804542780E9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 name="connsiteX5" fmla="*/ 0 w 21557"/>
                <a:gd name="connsiteY5" fmla="*/ 0 h 38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83912">
                  <a:moveTo>
                    <a:pt x="0" y="0"/>
                  </a:moveTo>
                  <a:lnTo>
                    <a:pt x="0" y="383913"/>
                  </a:lnTo>
                  <a:lnTo>
                    <a:pt x="21558" y="38391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599" name="Freeform 598">
              <a:extLst>
                <a:ext uri="{FF2B5EF4-FFF2-40B4-BE49-F238E27FC236}">
                  <a16:creationId xmlns:a16="http://schemas.microsoft.com/office/drawing/2014/main" id="{3083EAB2-EA96-3624-91FC-CD2319E257FC}"/>
                </a:ext>
              </a:extLst>
            </p:cNvPr>
            <p:cNvSpPr/>
            <p:nvPr/>
          </p:nvSpPr>
          <p:spPr>
            <a:xfrm>
              <a:off x="5033390" y="3439871"/>
              <a:ext cx="21557" cy="383912"/>
            </a:xfrm>
            <a:custGeom>
              <a:avLst/>
              <a:gdLst>
                <a:gd name="connsiteX0" fmla="*/ 0 w 21557"/>
                <a:gd name="connsiteY0" fmla="*/ 0 h 383912"/>
                <a:gd name="connsiteX1" fmla="*/ 0 w 21557"/>
                <a:gd name="connsiteY1" fmla="*/ 383913 h 383912"/>
                <a:gd name="connsiteX2" fmla="*/ 21558 w 21557"/>
                <a:gd name="connsiteY2" fmla="*/ 383913 h 383912"/>
                <a:gd name="connsiteX3" fmla="*/ 21558 w 21557"/>
                <a:gd name="connsiteY3" fmla="*/ 0 h 383912"/>
                <a:gd name="connsiteX4" fmla="*/ 0 w 21557"/>
                <a:gd name="connsiteY4" fmla="*/ 0 h 38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83912">
                  <a:moveTo>
                    <a:pt x="0" y="0"/>
                  </a:moveTo>
                  <a:lnTo>
                    <a:pt x="0" y="383913"/>
                  </a:lnTo>
                  <a:lnTo>
                    <a:pt x="21558" y="38391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0" name="Freeform 599">
              <a:extLst>
                <a:ext uri="{FF2B5EF4-FFF2-40B4-BE49-F238E27FC236}">
                  <a16:creationId xmlns:a16="http://schemas.microsoft.com/office/drawing/2014/main" id="{71912008-06A9-C5A7-C10F-F8C3F085F872}"/>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 name="connsiteX5" fmla="*/ 0 w 21557"/>
                <a:gd name="connsiteY5" fmla="*/ 0 h 32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28879">
                  <a:moveTo>
                    <a:pt x="0" y="0"/>
                  </a:moveTo>
                  <a:lnTo>
                    <a:pt x="0" y="328880"/>
                  </a:lnTo>
                  <a:lnTo>
                    <a:pt x="21558" y="32888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1" name="Freeform 600">
              <a:extLst>
                <a:ext uri="{FF2B5EF4-FFF2-40B4-BE49-F238E27FC236}">
                  <a16:creationId xmlns:a16="http://schemas.microsoft.com/office/drawing/2014/main" id="{53D2A6FF-4815-633B-EACA-C877E064C0ED}"/>
                </a:ext>
              </a:extLst>
            </p:cNvPr>
            <p:cNvSpPr/>
            <p:nvPr/>
          </p:nvSpPr>
          <p:spPr>
            <a:xfrm>
              <a:off x="5054947" y="3494904"/>
              <a:ext cx="21557" cy="328879"/>
            </a:xfrm>
            <a:custGeom>
              <a:avLst/>
              <a:gdLst>
                <a:gd name="connsiteX0" fmla="*/ 0 w 21557"/>
                <a:gd name="connsiteY0" fmla="*/ 0 h 328879"/>
                <a:gd name="connsiteX1" fmla="*/ 0 w 21557"/>
                <a:gd name="connsiteY1" fmla="*/ 328880 h 328879"/>
                <a:gd name="connsiteX2" fmla="*/ 21558 w 21557"/>
                <a:gd name="connsiteY2" fmla="*/ 328880 h 328879"/>
                <a:gd name="connsiteX3" fmla="*/ 21558 w 21557"/>
                <a:gd name="connsiteY3" fmla="*/ 0 h 328879"/>
                <a:gd name="connsiteX4" fmla="*/ 0 w 21557"/>
                <a:gd name="connsiteY4" fmla="*/ 0 h 32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28879">
                  <a:moveTo>
                    <a:pt x="0" y="0"/>
                  </a:moveTo>
                  <a:lnTo>
                    <a:pt x="0" y="328880"/>
                  </a:lnTo>
                  <a:lnTo>
                    <a:pt x="21558" y="32888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2" name="Freeform 601">
              <a:extLst>
                <a:ext uri="{FF2B5EF4-FFF2-40B4-BE49-F238E27FC236}">
                  <a16:creationId xmlns:a16="http://schemas.microsoft.com/office/drawing/2014/main" id="{1F503AAC-01A5-D22F-BD6A-F35607A97C24}"/>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 name="connsiteX5" fmla="*/ 0 w 21557"/>
                <a:gd name="connsiteY5" fmla="*/ 0 h 28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84056">
                  <a:moveTo>
                    <a:pt x="0" y="0"/>
                  </a:moveTo>
                  <a:lnTo>
                    <a:pt x="0" y="284056"/>
                  </a:lnTo>
                  <a:lnTo>
                    <a:pt x="21558" y="28405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3" name="Freeform 602">
              <a:extLst>
                <a:ext uri="{FF2B5EF4-FFF2-40B4-BE49-F238E27FC236}">
                  <a16:creationId xmlns:a16="http://schemas.microsoft.com/office/drawing/2014/main" id="{712B60AD-5D65-325A-FEFC-525833CBC269}"/>
                </a:ext>
              </a:extLst>
            </p:cNvPr>
            <p:cNvSpPr/>
            <p:nvPr/>
          </p:nvSpPr>
          <p:spPr>
            <a:xfrm>
              <a:off x="5076505" y="3539728"/>
              <a:ext cx="21557" cy="284056"/>
            </a:xfrm>
            <a:custGeom>
              <a:avLst/>
              <a:gdLst>
                <a:gd name="connsiteX0" fmla="*/ 0 w 21557"/>
                <a:gd name="connsiteY0" fmla="*/ 0 h 284056"/>
                <a:gd name="connsiteX1" fmla="*/ 0 w 21557"/>
                <a:gd name="connsiteY1" fmla="*/ 284056 h 284056"/>
                <a:gd name="connsiteX2" fmla="*/ 21558 w 21557"/>
                <a:gd name="connsiteY2" fmla="*/ 284056 h 284056"/>
                <a:gd name="connsiteX3" fmla="*/ 21558 w 21557"/>
                <a:gd name="connsiteY3" fmla="*/ 0 h 284056"/>
                <a:gd name="connsiteX4" fmla="*/ 0 w 21557"/>
                <a:gd name="connsiteY4" fmla="*/ 0 h 284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84056">
                  <a:moveTo>
                    <a:pt x="0" y="0"/>
                  </a:moveTo>
                  <a:lnTo>
                    <a:pt x="0" y="284056"/>
                  </a:lnTo>
                  <a:lnTo>
                    <a:pt x="21558" y="28405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4" name="Freeform 603">
              <a:extLst>
                <a:ext uri="{FF2B5EF4-FFF2-40B4-BE49-F238E27FC236}">
                  <a16:creationId xmlns:a16="http://schemas.microsoft.com/office/drawing/2014/main" id="{D9D522CD-241E-4594-7604-C16A97F4C9DA}"/>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 name="connsiteX5" fmla="*/ 0 w 21557"/>
                <a:gd name="connsiteY5" fmla="*/ 0 h 25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59639">
                  <a:moveTo>
                    <a:pt x="0" y="0"/>
                  </a:moveTo>
                  <a:lnTo>
                    <a:pt x="0" y="259640"/>
                  </a:lnTo>
                  <a:lnTo>
                    <a:pt x="21558" y="25964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5" name="Freeform 604">
              <a:extLst>
                <a:ext uri="{FF2B5EF4-FFF2-40B4-BE49-F238E27FC236}">
                  <a16:creationId xmlns:a16="http://schemas.microsoft.com/office/drawing/2014/main" id="{CA1B339A-8EDE-0BB1-7A94-431114ACDBF2}"/>
                </a:ext>
              </a:extLst>
            </p:cNvPr>
            <p:cNvSpPr/>
            <p:nvPr/>
          </p:nvSpPr>
          <p:spPr>
            <a:xfrm>
              <a:off x="5098063" y="3564144"/>
              <a:ext cx="21557" cy="259639"/>
            </a:xfrm>
            <a:custGeom>
              <a:avLst/>
              <a:gdLst>
                <a:gd name="connsiteX0" fmla="*/ 0 w 21557"/>
                <a:gd name="connsiteY0" fmla="*/ 0 h 259639"/>
                <a:gd name="connsiteX1" fmla="*/ 0 w 21557"/>
                <a:gd name="connsiteY1" fmla="*/ 259640 h 259639"/>
                <a:gd name="connsiteX2" fmla="*/ 21558 w 21557"/>
                <a:gd name="connsiteY2" fmla="*/ 259640 h 259639"/>
                <a:gd name="connsiteX3" fmla="*/ 21558 w 21557"/>
                <a:gd name="connsiteY3" fmla="*/ 0 h 259639"/>
                <a:gd name="connsiteX4" fmla="*/ 0 w 21557"/>
                <a:gd name="connsiteY4" fmla="*/ 0 h 25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59639">
                  <a:moveTo>
                    <a:pt x="0" y="0"/>
                  </a:moveTo>
                  <a:lnTo>
                    <a:pt x="0" y="259640"/>
                  </a:lnTo>
                  <a:lnTo>
                    <a:pt x="21558" y="25964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6" name="Freeform 605">
              <a:extLst>
                <a:ext uri="{FF2B5EF4-FFF2-40B4-BE49-F238E27FC236}">
                  <a16:creationId xmlns:a16="http://schemas.microsoft.com/office/drawing/2014/main" id="{DAF785D7-7E4F-5E06-ABE9-E69C068534CB}"/>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 name="connsiteX5" fmla="*/ 0 w 21557"/>
                <a:gd name="connsiteY5" fmla="*/ 0 h 21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12600">
                  <a:moveTo>
                    <a:pt x="0" y="0"/>
                  </a:moveTo>
                  <a:lnTo>
                    <a:pt x="0" y="212600"/>
                  </a:lnTo>
                  <a:lnTo>
                    <a:pt x="21558" y="21260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7" name="Freeform 606">
              <a:extLst>
                <a:ext uri="{FF2B5EF4-FFF2-40B4-BE49-F238E27FC236}">
                  <a16:creationId xmlns:a16="http://schemas.microsoft.com/office/drawing/2014/main" id="{F66F33B7-8B61-0293-C30C-00BC447B728F}"/>
                </a:ext>
              </a:extLst>
            </p:cNvPr>
            <p:cNvSpPr/>
            <p:nvPr/>
          </p:nvSpPr>
          <p:spPr>
            <a:xfrm>
              <a:off x="5119621" y="3611184"/>
              <a:ext cx="21557" cy="212600"/>
            </a:xfrm>
            <a:custGeom>
              <a:avLst/>
              <a:gdLst>
                <a:gd name="connsiteX0" fmla="*/ 0 w 21557"/>
                <a:gd name="connsiteY0" fmla="*/ 0 h 212600"/>
                <a:gd name="connsiteX1" fmla="*/ 0 w 21557"/>
                <a:gd name="connsiteY1" fmla="*/ 212600 h 212600"/>
                <a:gd name="connsiteX2" fmla="*/ 21558 w 21557"/>
                <a:gd name="connsiteY2" fmla="*/ 212600 h 212600"/>
                <a:gd name="connsiteX3" fmla="*/ 21558 w 21557"/>
                <a:gd name="connsiteY3" fmla="*/ 0 h 212600"/>
                <a:gd name="connsiteX4" fmla="*/ 0 w 21557"/>
                <a:gd name="connsiteY4" fmla="*/ 0 h 21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12600">
                  <a:moveTo>
                    <a:pt x="0" y="0"/>
                  </a:moveTo>
                  <a:lnTo>
                    <a:pt x="0" y="212600"/>
                  </a:lnTo>
                  <a:lnTo>
                    <a:pt x="21558" y="21260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08" name="Freeform 607">
              <a:extLst>
                <a:ext uri="{FF2B5EF4-FFF2-40B4-BE49-F238E27FC236}">
                  <a16:creationId xmlns:a16="http://schemas.microsoft.com/office/drawing/2014/main" id="{2596A062-526D-64D4-ACD8-9CE73B7BF7B5}"/>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 name="connsiteX5" fmla="*/ 0 w 21557"/>
                <a:gd name="connsiteY5" fmla="*/ 0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9544">
                  <a:moveTo>
                    <a:pt x="0" y="0"/>
                  </a:moveTo>
                  <a:lnTo>
                    <a:pt x="0" y="169545"/>
                  </a:lnTo>
                  <a:lnTo>
                    <a:pt x="21558" y="1695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09" name="Freeform 608">
              <a:extLst>
                <a:ext uri="{FF2B5EF4-FFF2-40B4-BE49-F238E27FC236}">
                  <a16:creationId xmlns:a16="http://schemas.microsoft.com/office/drawing/2014/main" id="{4FF512FC-D44E-75B4-2232-4A09EFEC814F}"/>
                </a:ext>
              </a:extLst>
            </p:cNvPr>
            <p:cNvSpPr/>
            <p:nvPr/>
          </p:nvSpPr>
          <p:spPr>
            <a:xfrm>
              <a:off x="5141179" y="3654239"/>
              <a:ext cx="21557" cy="169544"/>
            </a:xfrm>
            <a:custGeom>
              <a:avLst/>
              <a:gdLst>
                <a:gd name="connsiteX0" fmla="*/ 0 w 21557"/>
                <a:gd name="connsiteY0" fmla="*/ 0 h 169544"/>
                <a:gd name="connsiteX1" fmla="*/ 0 w 21557"/>
                <a:gd name="connsiteY1" fmla="*/ 169545 h 169544"/>
                <a:gd name="connsiteX2" fmla="*/ 21558 w 21557"/>
                <a:gd name="connsiteY2" fmla="*/ 169545 h 169544"/>
                <a:gd name="connsiteX3" fmla="*/ 21558 w 21557"/>
                <a:gd name="connsiteY3" fmla="*/ 0 h 169544"/>
                <a:gd name="connsiteX4" fmla="*/ 0 w 21557"/>
                <a:gd name="connsiteY4" fmla="*/ 0 h 16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9544">
                  <a:moveTo>
                    <a:pt x="0" y="0"/>
                  </a:moveTo>
                  <a:lnTo>
                    <a:pt x="0" y="169545"/>
                  </a:lnTo>
                  <a:lnTo>
                    <a:pt x="21558" y="1695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0" name="Freeform 609">
              <a:extLst>
                <a:ext uri="{FF2B5EF4-FFF2-40B4-BE49-F238E27FC236}">
                  <a16:creationId xmlns:a16="http://schemas.microsoft.com/office/drawing/2014/main" id="{A47C2A8E-814C-7493-0264-675C9FDEF99A}"/>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 name="connsiteX5" fmla="*/ 0 w 21557"/>
                <a:gd name="connsiteY5" fmla="*/ 0 h 15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52685">
                  <a:moveTo>
                    <a:pt x="0" y="0"/>
                  </a:moveTo>
                  <a:lnTo>
                    <a:pt x="0" y="152686"/>
                  </a:lnTo>
                  <a:lnTo>
                    <a:pt x="21558" y="15268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1" name="Freeform 610">
              <a:extLst>
                <a:ext uri="{FF2B5EF4-FFF2-40B4-BE49-F238E27FC236}">
                  <a16:creationId xmlns:a16="http://schemas.microsoft.com/office/drawing/2014/main" id="{86A90C76-2BD1-E6AF-1F8E-C3778550B94B}"/>
                </a:ext>
              </a:extLst>
            </p:cNvPr>
            <p:cNvSpPr/>
            <p:nvPr/>
          </p:nvSpPr>
          <p:spPr>
            <a:xfrm>
              <a:off x="5162737" y="3671098"/>
              <a:ext cx="21557" cy="152685"/>
            </a:xfrm>
            <a:custGeom>
              <a:avLst/>
              <a:gdLst>
                <a:gd name="connsiteX0" fmla="*/ 0 w 21557"/>
                <a:gd name="connsiteY0" fmla="*/ 0 h 152685"/>
                <a:gd name="connsiteX1" fmla="*/ 0 w 21557"/>
                <a:gd name="connsiteY1" fmla="*/ 152686 h 152685"/>
                <a:gd name="connsiteX2" fmla="*/ 21558 w 21557"/>
                <a:gd name="connsiteY2" fmla="*/ 152686 h 152685"/>
                <a:gd name="connsiteX3" fmla="*/ 21558 w 21557"/>
                <a:gd name="connsiteY3" fmla="*/ 0 h 152685"/>
                <a:gd name="connsiteX4" fmla="*/ 0 w 21557"/>
                <a:gd name="connsiteY4" fmla="*/ 0 h 152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52685">
                  <a:moveTo>
                    <a:pt x="0" y="0"/>
                  </a:moveTo>
                  <a:lnTo>
                    <a:pt x="0" y="152686"/>
                  </a:lnTo>
                  <a:lnTo>
                    <a:pt x="21558" y="15268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2" name="Freeform 611">
              <a:extLst>
                <a:ext uri="{FF2B5EF4-FFF2-40B4-BE49-F238E27FC236}">
                  <a16:creationId xmlns:a16="http://schemas.microsoft.com/office/drawing/2014/main" id="{EB8B6560-F3B7-E975-67B1-9325C304287D}"/>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 name="connsiteX5" fmla="*/ 0 w 21557"/>
                <a:gd name="connsiteY5" fmla="*/ 0 h 12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6937">
                  <a:moveTo>
                    <a:pt x="0" y="0"/>
                  </a:moveTo>
                  <a:lnTo>
                    <a:pt x="0" y="126938"/>
                  </a:lnTo>
                  <a:lnTo>
                    <a:pt x="21558" y="1269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3" name="Freeform 612">
              <a:extLst>
                <a:ext uri="{FF2B5EF4-FFF2-40B4-BE49-F238E27FC236}">
                  <a16:creationId xmlns:a16="http://schemas.microsoft.com/office/drawing/2014/main" id="{45E07334-0F39-ADC4-6C14-3C128404BFAC}"/>
                </a:ext>
              </a:extLst>
            </p:cNvPr>
            <p:cNvSpPr/>
            <p:nvPr/>
          </p:nvSpPr>
          <p:spPr>
            <a:xfrm>
              <a:off x="5184295" y="3696846"/>
              <a:ext cx="21557" cy="126937"/>
            </a:xfrm>
            <a:custGeom>
              <a:avLst/>
              <a:gdLst>
                <a:gd name="connsiteX0" fmla="*/ 0 w 21557"/>
                <a:gd name="connsiteY0" fmla="*/ 0 h 126937"/>
                <a:gd name="connsiteX1" fmla="*/ 0 w 21557"/>
                <a:gd name="connsiteY1" fmla="*/ 126938 h 126937"/>
                <a:gd name="connsiteX2" fmla="*/ 21558 w 21557"/>
                <a:gd name="connsiteY2" fmla="*/ 126938 h 126937"/>
                <a:gd name="connsiteX3" fmla="*/ 21558 w 21557"/>
                <a:gd name="connsiteY3" fmla="*/ 0 h 126937"/>
                <a:gd name="connsiteX4" fmla="*/ 0 w 21557"/>
                <a:gd name="connsiteY4" fmla="*/ 0 h 12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6937">
                  <a:moveTo>
                    <a:pt x="0" y="0"/>
                  </a:moveTo>
                  <a:lnTo>
                    <a:pt x="0" y="126938"/>
                  </a:lnTo>
                  <a:lnTo>
                    <a:pt x="21558" y="1269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4" name="Freeform 613">
              <a:extLst>
                <a:ext uri="{FF2B5EF4-FFF2-40B4-BE49-F238E27FC236}">
                  <a16:creationId xmlns:a16="http://schemas.microsoft.com/office/drawing/2014/main" id="{FE05D135-ECB5-C1D4-849A-9CDFA3B2D27D}"/>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 name="connsiteX5" fmla="*/ 0 w 21569"/>
                <a:gd name="connsiteY5" fmla="*/ 0 h 10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02969">
                  <a:moveTo>
                    <a:pt x="0" y="0"/>
                  </a:moveTo>
                  <a:lnTo>
                    <a:pt x="0" y="102969"/>
                  </a:lnTo>
                  <a:lnTo>
                    <a:pt x="21570" y="102969"/>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5" name="Freeform 614">
              <a:extLst>
                <a:ext uri="{FF2B5EF4-FFF2-40B4-BE49-F238E27FC236}">
                  <a16:creationId xmlns:a16="http://schemas.microsoft.com/office/drawing/2014/main" id="{90A046EC-F8F0-F987-EBD0-B7D30D0CAA25}"/>
                </a:ext>
              </a:extLst>
            </p:cNvPr>
            <p:cNvSpPr/>
            <p:nvPr/>
          </p:nvSpPr>
          <p:spPr>
            <a:xfrm>
              <a:off x="5205853" y="3720815"/>
              <a:ext cx="21569" cy="102969"/>
            </a:xfrm>
            <a:custGeom>
              <a:avLst/>
              <a:gdLst>
                <a:gd name="connsiteX0" fmla="*/ 0 w 21569"/>
                <a:gd name="connsiteY0" fmla="*/ 0 h 102969"/>
                <a:gd name="connsiteX1" fmla="*/ 0 w 21569"/>
                <a:gd name="connsiteY1" fmla="*/ 102969 h 102969"/>
                <a:gd name="connsiteX2" fmla="*/ 21570 w 21569"/>
                <a:gd name="connsiteY2" fmla="*/ 102969 h 102969"/>
                <a:gd name="connsiteX3" fmla="*/ 21570 w 21569"/>
                <a:gd name="connsiteY3" fmla="*/ 0 h 102969"/>
                <a:gd name="connsiteX4" fmla="*/ 0 w 21569"/>
                <a:gd name="connsiteY4" fmla="*/ 0 h 102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02969">
                  <a:moveTo>
                    <a:pt x="0" y="0"/>
                  </a:moveTo>
                  <a:lnTo>
                    <a:pt x="0" y="102969"/>
                  </a:lnTo>
                  <a:lnTo>
                    <a:pt x="21570" y="102969"/>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16" name="Freeform 615">
              <a:extLst>
                <a:ext uri="{FF2B5EF4-FFF2-40B4-BE49-F238E27FC236}">
                  <a16:creationId xmlns:a16="http://schemas.microsoft.com/office/drawing/2014/main" id="{E0CED466-4143-6DCF-D05C-B74E51C06416}"/>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 name="connsiteX5" fmla="*/ 0 w 21557"/>
                <a:gd name="connsiteY5" fmla="*/ 0 h 9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90991">
                  <a:moveTo>
                    <a:pt x="0" y="0"/>
                  </a:moveTo>
                  <a:lnTo>
                    <a:pt x="0" y="90991"/>
                  </a:lnTo>
                  <a:lnTo>
                    <a:pt x="21558" y="909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7" name="Freeform 616">
              <a:extLst>
                <a:ext uri="{FF2B5EF4-FFF2-40B4-BE49-F238E27FC236}">
                  <a16:creationId xmlns:a16="http://schemas.microsoft.com/office/drawing/2014/main" id="{A1B90A1A-BA56-6BFA-9059-44A42F2A389E}"/>
                </a:ext>
              </a:extLst>
            </p:cNvPr>
            <p:cNvSpPr/>
            <p:nvPr/>
          </p:nvSpPr>
          <p:spPr>
            <a:xfrm>
              <a:off x="5227423" y="3732793"/>
              <a:ext cx="21557" cy="90991"/>
            </a:xfrm>
            <a:custGeom>
              <a:avLst/>
              <a:gdLst>
                <a:gd name="connsiteX0" fmla="*/ 0 w 21557"/>
                <a:gd name="connsiteY0" fmla="*/ 0 h 90991"/>
                <a:gd name="connsiteX1" fmla="*/ 0 w 21557"/>
                <a:gd name="connsiteY1" fmla="*/ 90991 h 90991"/>
                <a:gd name="connsiteX2" fmla="*/ 21558 w 21557"/>
                <a:gd name="connsiteY2" fmla="*/ 90991 h 90991"/>
                <a:gd name="connsiteX3" fmla="*/ 21558 w 21557"/>
                <a:gd name="connsiteY3" fmla="*/ 0 h 90991"/>
                <a:gd name="connsiteX4" fmla="*/ 0 w 21557"/>
                <a:gd name="connsiteY4" fmla="*/ 0 h 90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90991">
                  <a:moveTo>
                    <a:pt x="0" y="0"/>
                  </a:moveTo>
                  <a:lnTo>
                    <a:pt x="0" y="90991"/>
                  </a:lnTo>
                  <a:lnTo>
                    <a:pt x="21558" y="909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18" name="Freeform 617">
              <a:extLst>
                <a:ext uri="{FF2B5EF4-FFF2-40B4-BE49-F238E27FC236}">
                  <a16:creationId xmlns:a16="http://schemas.microsoft.com/office/drawing/2014/main" id="{43AC2991-FF87-A70E-26F7-F9F465094B60}"/>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 name="connsiteX5" fmla="*/ 0 w 21557"/>
                <a:gd name="connsiteY5" fmla="*/ 0 h 83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3894">
                  <a:moveTo>
                    <a:pt x="0" y="0"/>
                  </a:moveTo>
                  <a:lnTo>
                    <a:pt x="0" y="83894"/>
                  </a:lnTo>
                  <a:lnTo>
                    <a:pt x="21558" y="83894"/>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19" name="Freeform 618">
              <a:extLst>
                <a:ext uri="{FF2B5EF4-FFF2-40B4-BE49-F238E27FC236}">
                  <a16:creationId xmlns:a16="http://schemas.microsoft.com/office/drawing/2014/main" id="{8834ECC8-7BEE-5BD9-1566-2A7C8C5B3516}"/>
                </a:ext>
              </a:extLst>
            </p:cNvPr>
            <p:cNvSpPr/>
            <p:nvPr/>
          </p:nvSpPr>
          <p:spPr>
            <a:xfrm>
              <a:off x="5248981" y="3739890"/>
              <a:ext cx="21557" cy="83894"/>
            </a:xfrm>
            <a:custGeom>
              <a:avLst/>
              <a:gdLst>
                <a:gd name="connsiteX0" fmla="*/ 0 w 21557"/>
                <a:gd name="connsiteY0" fmla="*/ 0 h 83894"/>
                <a:gd name="connsiteX1" fmla="*/ 0 w 21557"/>
                <a:gd name="connsiteY1" fmla="*/ 83894 h 83894"/>
                <a:gd name="connsiteX2" fmla="*/ 21558 w 21557"/>
                <a:gd name="connsiteY2" fmla="*/ 83894 h 83894"/>
                <a:gd name="connsiteX3" fmla="*/ 21558 w 21557"/>
                <a:gd name="connsiteY3" fmla="*/ 0 h 83894"/>
                <a:gd name="connsiteX4" fmla="*/ 0 w 21557"/>
                <a:gd name="connsiteY4" fmla="*/ 0 h 8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3894">
                  <a:moveTo>
                    <a:pt x="0" y="0"/>
                  </a:moveTo>
                  <a:lnTo>
                    <a:pt x="0" y="83894"/>
                  </a:lnTo>
                  <a:lnTo>
                    <a:pt x="21558" y="83894"/>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0" name="Freeform 619">
              <a:extLst>
                <a:ext uri="{FF2B5EF4-FFF2-40B4-BE49-F238E27FC236}">
                  <a16:creationId xmlns:a16="http://schemas.microsoft.com/office/drawing/2014/main" id="{8163321F-5723-4F52-54F3-461782F93163}"/>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 name="connsiteX5" fmla="*/ 0 w 21557"/>
                <a:gd name="connsiteY5" fmla="*/ 0 h 6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590">
                  <a:moveTo>
                    <a:pt x="0" y="0"/>
                  </a:moveTo>
                  <a:lnTo>
                    <a:pt x="0" y="62591"/>
                  </a:lnTo>
                  <a:lnTo>
                    <a:pt x="21558" y="6259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1" name="Freeform 620">
              <a:extLst>
                <a:ext uri="{FF2B5EF4-FFF2-40B4-BE49-F238E27FC236}">
                  <a16:creationId xmlns:a16="http://schemas.microsoft.com/office/drawing/2014/main" id="{9884A0F9-597B-0594-0FD2-C6FBA6399568}"/>
                </a:ext>
              </a:extLst>
            </p:cNvPr>
            <p:cNvSpPr/>
            <p:nvPr/>
          </p:nvSpPr>
          <p:spPr>
            <a:xfrm>
              <a:off x="5270539" y="3761193"/>
              <a:ext cx="21557" cy="62590"/>
            </a:xfrm>
            <a:custGeom>
              <a:avLst/>
              <a:gdLst>
                <a:gd name="connsiteX0" fmla="*/ 0 w 21557"/>
                <a:gd name="connsiteY0" fmla="*/ 0 h 62590"/>
                <a:gd name="connsiteX1" fmla="*/ 0 w 21557"/>
                <a:gd name="connsiteY1" fmla="*/ 62591 h 62590"/>
                <a:gd name="connsiteX2" fmla="*/ 21558 w 21557"/>
                <a:gd name="connsiteY2" fmla="*/ 62591 h 62590"/>
                <a:gd name="connsiteX3" fmla="*/ 21558 w 21557"/>
                <a:gd name="connsiteY3" fmla="*/ 0 h 62590"/>
                <a:gd name="connsiteX4" fmla="*/ 0 w 21557"/>
                <a:gd name="connsiteY4" fmla="*/ 0 h 6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590">
                  <a:moveTo>
                    <a:pt x="0" y="0"/>
                  </a:moveTo>
                  <a:lnTo>
                    <a:pt x="0" y="62591"/>
                  </a:lnTo>
                  <a:lnTo>
                    <a:pt x="21558" y="6259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2" name="Freeform 621">
              <a:extLst>
                <a:ext uri="{FF2B5EF4-FFF2-40B4-BE49-F238E27FC236}">
                  <a16:creationId xmlns:a16="http://schemas.microsoft.com/office/drawing/2014/main" id="{777A9614-62A9-3B5A-45ED-179B6D66E4A4}"/>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 name="connsiteX5" fmla="*/ 0 w 21557"/>
                <a:gd name="connsiteY5" fmla="*/ 0 h 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8832">
                  <a:moveTo>
                    <a:pt x="0" y="0"/>
                  </a:moveTo>
                  <a:lnTo>
                    <a:pt x="0" y="48832"/>
                  </a:lnTo>
                  <a:lnTo>
                    <a:pt x="21558" y="488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3" name="Freeform 622">
              <a:extLst>
                <a:ext uri="{FF2B5EF4-FFF2-40B4-BE49-F238E27FC236}">
                  <a16:creationId xmlns:a16="http://schemas.microsoft.com/office/drawing/2014/main" id="{19C4B99F-6181-E7F8-023A-EE0D768C2B36}"/>
                </a:ext>
              </a:extLst>
            </p:cNvPr>
            <p:cNvSpPr/>
            <p:nvPr/>
          </p:nvSpPr>
          <p:spPr>
            <a:xfrm>
              <a:off x="5292097" y="3774952"/>
              <a:ext cx="21557" cy="48832"/>
            </a:xfrm>
            <a:custGeom>
              <a:avLst/>
              <a:gdLst>
                <a:gd name="connsiteX0" fmla="*/ 0 w 21557"/>
                <a:gd name="connsiteY0" fmla="*/ 0 h 48832"/>
                <a:gd name="connsiteX1" fmla="*/ 0 w 21557"/>
                <a:gd name="connsiteY1" fmla="*/ 48832 h 48832"/>
                <a:gd name="connsiteX2" fmla="*/ 21558 w 21557"/>
                <a:gd name="connsiteY2" fmla="*/ 48832 h 48832"/>
                <a:gd name="connsiteX3" fmla="*/ 21558 w 21557"/>
                <a:gd name="connsiteY3" fmla="*/ 0 h 48832"/>
                <a:gd name="connsiteX4" fmla="*/ 0 w 21557"/>
                <a:gd name="connsiteY4" fmla="*/ 0 h 48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8832">
                  <a:moveTo>
                    <a:pt x="0" y="0"/>
                  </a:moveTo>
                  <a:lnTo>
                    <a:pt x="0" y="48832"/>
                  </a:lnTo>
                  <a:lnTo>
                    <a:pt x="21558" y="488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4" name="Freeform 623">
              <a:extLst>
                <a:ext uri="{FF2B5EF4-FFF2-40B4-BE49-F238E27FC236}">
                  <a16:creationId xmlns:a16="http://schemas.microsoft.com/office/drawing/2014/main" id="{6110CBA4-3FDF-0631-F1B9-43520033C334}"/>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 name="connsiteX5" fmla="*/ 0 w 21557"/>
                <a:gd name="connsiteY5" fmla="*/ 0 h 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0629">
                  <a:moveTo>
                    <a:pt x="0" y="0"/>
                  </a:moveTo>
                  <a:lnTo>
                    <a:pt x="0" y="30629"/>
                  </a:lnTo>
                  <a:lnTo>
                    <a:pt x="21558" y="3062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5" name="Freeform 624">
              <a:extLst>
                <a:ext uri="{FF2B5EF4-FFF2-40B4-BE49-F238E27FC236}">
                  <a16:creationId xmlns:a16="http://schemas.microsoft.com/office/drawing/2014/main" id="{A19A661D-A983-B926-5979-3CAAF80BB797}"/>
                </a:ext>
              </a:extLst>
            </p:cNvPr>
            <p:cNvSpPr/>
            <p:nvPr/>
          </p:nvSpPr>
          <p:spPr>
            <a:xfrm>
              <a:off x="5313655" y="3793155"/>
              <a:ext cx="21557" cy="30629"/>
            </a:xfrm>
            <a:custGeom>
              <a:avLst/>
              <a:gdLst>
                <a:gd name="connsiteX0" fmla="*/ 0 w 21557"/>
                <a:gd name="connsiteY0" fmla="*/ 0 h 30629"/>
                <a:gd name="connsiteX1" fmla="*/ 0 w 21557"/>
                <a:gd name="connsiteY1" fmla="*/ 30629 h 30629"/>
                <a:gd name="connsiteX2" fmla="*/ 21558 w 21557"/>
                <a:gd name="connsiteY2" fmla="*/ 30629 h 30629"/>
                <a:gd name="connsiteX3" fmla="*/ 21558 w 21557"/>
                <a:gd name="connsiteY3" fmla="*/ 0 h 30629"/>
                <a:gd name="connsiteX4" fmla="*/ 0 w 21557"/>
                <a:gd name="connsiteY4" fmla="*/ 0 h 3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0629">
                  <a:moveTo>
                    <a:pt x="0" y="0"/>
                  </a:moveTo>
                  <a:lnTo>
                    <a:pt x="0" y="30629"/>
                  </a:lnTo>
                  <a:lnTo>
                    <a:pt x="21558" y="3062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6" name="Freeform 625">
              <a:extLst>
                <a:ext uri="{FF2B5EF4-FFF2-40B4-BE49-F238E27FC236}">
                  <a16:creationId xmlns:a16="http://schemas.microsoft.com/office/drawing/2014/main" id="{0748414C-A51E-D8C2-4B79-D28D0B826A54}"/>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 name="connsiteX5" fmla="*/ 0 w 21557"/>
                <a:gd name="connsiteY5" fmla="*/ 0 h 2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9745">
                  <a:moveTo>
                    <a:pt x="0" y="0"/>
                  </a:moveTo>
                  <a:lnTo>
                    <a:pt x="0" y="29745"/>
                  </a:lnTo>
                  <a:lnTo>
                    <a:pt x="21558" y="2974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7" name="Freeform 626">
              <a:extLst>
                <a:ext uri="{FF2B5EF4-FFF2-40B4-BE49-F238E27FC236}">
                  <a16:creationId xmlns:a16="http://schemas.microsoft.com/office/drawing/2014/main" id="{19203178-BB19-D9DF-4937-EC8A14059DC5}"/>
                </a:ext>
              </a:extLst>
            </p:cNvPr>
            <p:cNvSpPr/>
            <p:nvPr/>
          </p:nvSpPr>
          <p:spPr>
            <a:xfrm>
              <a:off x="5335213" y="3794039"/>
              <a:ext cx="21557" cy="29745"/>
            </a:xfrm>
            <a:custGeom>
              <a:avLst/>
              <a:gdLst>
                <a:gd name="connsiteX0" fmla="*/ 0 w 21557"/>
                <a:gd name="connsiteY0" fmla="*/ 0 h 29745"/>
                <a:gd name="connsiteX1" fmla="*/ 0 w 21557"/>
                <a:gd name="connsiteY1" fmla="*/ 29745 h 29745"/>
                <a:gd name="connsiteX2" fmla="*/ 21558 w 21557"/>
                <a:gd name="connsiteY2" fmla="*/ 29745 h 29745"/>
                <a:gd name="connsiteX3" fmla="*/ 21558 w 21557"/>
                <a:gd name="connsiteY3" fmla="*/ 0 h 29745"/>
                <a:gd name="connsiteX4" fmla="*/ 0 w 21557"/>
                <a:gd name="connsiteY4" fmla="*/ 0 h 29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9745">
                  <a:moveTo>
                    <a:pt x="0" y="0"/>
                  </a:moveTo>
                  <a:lnTo>
                    <a:pt x="0" y="29745"/>
                  </a:lnTo>
                  <a:lnTo>
                    <a:pt x="21558" y="2974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28" name="Freeform 627">
              <a:extLst>
                <a:ext uri="{FF2B5EF4-FFF2-40B4-BE49-F238E27FC236}">
                  <a16:creationId xmlns:a16="http://schemas.microsoft.com/office/drawing/2014/main" id="{D8E75A84-2FB8-051D-4555-481B610E1D2A}"/>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 name="connsiteX5" fmla="*/ 0 w 21557"/>
                <a:gd name="connsiteY5" fmla="*/ 0 h 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4416">
                  <a:moveTo>
                    <a:pt x="0" y="0"/>
                  </a:moveTo>
                  <a:lnTo>
                    <a:pt x="0" y="24416"/>
                  </a:lnTo>
                  <a:lnTo>
                    <a:pt x="21558" y="2441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29" name="Freeform 628">
              <a:extLst>
                <a:ext uri="{FF2B5EF4-FFF2-40B4-BE49-F238E27FC236}">
                  <a16:creationId xmlns:a16="http://schemas.microsoft.com/office/drawing/2014/main" id="{CCC20FD7-83F1-758B-E80E-86BAFDC46D59}"/>
                </a:ext>
              </a:extLst>
            </p:cNvPr>
            <p:cNvSpPr/>
            <p:nvPr/>
          </p:nvSpPr>
          <p:spPr>
            <a:xfrm>
              <a:off x="5356771" y="3799368"/>
              <a:ext cx="21557" cy="24416"/>
            </a:xfrm>
            <a:custGeom>
              <a:avLst/>
              <a:gdLst>
                <a:gd name="connsiteX0" fmla="*/ 0 w 21557"/>
                <a:gd name="connsiteY0" fmla="*/ 0 h 24416"/>
                <a:gd name="connsiteX1" fmla="*/ 0 w 21557"/>
                <a:gd name="connsiteY1" fmla="*/ 24416 h 24416"/>
                <a:gd name="connsiteX2" fmla="*/ 21558 w 21557"/>
                <a:gd name="connsiteY2" fmla="*/ 24416 h 24416"/>
                <a:gd name="connsiteX3" fmla="*/ 21558 w 21557"/>
                <a:gd name="connsiteY3" fmla="*/ 0 h 24416"/>
                <a:gd name="connsiteX4" fmla="*/ 0 w 21557"/>
                <a:gd name="connsiteY4" fmla="*/ 0 h 2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4416">
                  <a:moveTo>
                    <a:pt x="0" y="0"/>
                  </a:moveTo>
                  <a:lnTo>
                    <a:pt x="0" y="24416"/>
                  </a:lnTo>
                  <a:lnTo>
                    <a:pt x="21558" y="2441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0" name="Freeform 629">
              <a:extLst>
                <a:ext uri="{FF2B5EF4-FFF2-40B4-BE49-F238E27FC236}">
                  <a16:creationId xmlns:a16="http://schemas.microsoft.com/office/drawing/2014/main" id="{DC6E6D39-A5B7-1290-370A-164950DE58E8}"/>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 name="connsiteX5" fmla="*/ 0 w 21557"/>
                <a:gd name="connsiteY5" fmla="*/ 0 h 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6870">
                  <a:moveTo>
                    <a:pt x="0" y="0"/>
                  </a:moveTo>
                  <a:lnTo>
                    <a:pt x="0" y="16871"/>
                  </a:lnTo>
                  <a:lnTo>
                    <a:pt x="21558" y="1687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1" name="Freeform 630">
              <a:extLst>
                <a:ext uri="{FF2B5EF4-FFF2-40B4-BE49-F238E27FC236}">
                  <a16:creationId xmlns:a16="http://schemas.microsoft.com/office/drawing/2014/main" id="{356C52E1-B65E-B36A-C6BD-DBD132375CD1}"/>
                </a:ext>
              </a:extLst>
            </p:cNvPr>
            <p:cNvSpPr/>
            <p:nvPr/>
          </p:nvSpPr>
          <p:spPr>
            <a:xfrm>
              <a:off x="5378329" y="3806913"/>
              <a:ext cx="21557" cy="16870"/>
            </a:xfrm>
            <a:custGeom>
              <a:avLst/>
              <a:gdLst>
                <a:gd name="connsiteX0" fmla="*/ 0 w 21557"/>
                <a:gd name="connsiteY0" fmla="*/ 0 h 16870"/>
                <a:gd name="connsiteX1" fmla="*/ 0 w 21557"/>
                <a:gd name="connsiteY1" fmla="*/ 16871 h 16870"/>
                <a:gd name="connsiteX2" fmla="*/ 21558 w 21557"/>
                <a:gd name="connsiteY2" fmla="*/ 16871 h 16870"/>
                <a:gd name="connsiteX3" fmla="*/ 21558 w 21557"/>
                <a:gd name="connsiteY3" fmla="*/ 0 h 16870"/>
                <a:gd name="connsiteX4" fmla="*/ 0 w 21557"/>
                <a:gd name="connsiteY4" fmla="*/ 0 h 1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6870">
                  <a:moveTo>
                    <a:pt x="0" y="0"/>
                  </a:moveTo>
                  <a:lnTo>
                    <a:pt x="0" y="16871"/>
                  </a:lnTo>
                  <a:lnTo>
                    <a:pt x="21558" y="1687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2" name="Freeform 631">
              <a:extLst>
                <a:ext uri="{FF2B5EF4-FFF2-40B4-BE49-F238E27FC236}">
                  <a16:creationId xmlns:a16="http://schemas.microsoft.com/office/drawing/2014/main" id="{2B52F680-1968-CC99-7F93-F919A7FE1EBC}"/>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 name="connsiteX5" fmla="*/ 0 w 21557"/>
                <a:gd name="connsiteY5" fmla="*/ 0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438">
                  <a:moveTo>
                    <a:pt x="0" y="0"/>
                  </a:moveTo>
                  <a:lnTo>
                    <a:pt x="0" y="12438"/>
                  </a:lnTo>
                  <a:lnTo>
                    <a:pt x="21558" y="1243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3" name="Freeform 632">
              <a:extLst>
                <a:ext uri="{FF2B5EF4-FFF2-40B4-BE49-F238E27FC236}">
                  <a16:creationId xmlns:a16="http://schemas.microsoft.com/office/drawing/2014/main" id="{460AAFA3-D709-21DC-82C8-189B85071F02}"/>
                </a:ext>
              </a:extLst>
            </p:cNvPr>
            <p:cNvSpPr/>
            <p:nvPr/>
          </p:nvSpPr>
          <p:spPr>
            <a:xfrm>
              <a:off x="5399887" y="3811346"/>
              <a:ext cx="21557" cy="12438"/>
            </a:xfrm>
            <a:custGeom>
              <a:avLst/>
              <a:gdLst>
                <a:gd name="connsiteX0" fmla="*/ 0 w 21557"/>
                <a:gd name="connsiteY0" fmla="*/ 0 h 12438"/>
                <a:gd name="connsiteX1" fmla="*/ 0 w 21557"/>
                <a:gd name="connsiteY1" fmla="*/ 12438 h 12438"/>
                <a:gd name="connsiteX2" fmla="*/ 21558 w 21557"/>
                <a:gd name="connsiteY2" fmla="*/ 12438 h 12438"/>
                <a:gd name="connsiteX3" fmla="*/ 21558 w 21557"/>
                <a:gd name="connsiteY3" fmla="*/ 0 h 12438"/>
                <a:gd name="connsiteX4" fmla="*/ 0 w 21557"/>
                <a:gd name="connsiteY4" fmla="*/ 0 h 1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2438">
                  <a:moveTo>
                    <a:pt x="0" y="0"/>
                  </a:moveTo>
                  <a:lnTo>
                    <a:pt x="0" y="12438"/>
                  </a:lnTo>
                  <a:lnTo>
                    <a:pt x="21558" y="1243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4" name="Freeform 633">
              <a:extLst>
                <a:ext uri="{FF2B5EF4-FFF2-40B4-BE49-F238E27FC236}">
                  <a16:creationId xmlns:a16="http://schemas.microsoft.com/office/drawing/2014/main" id="{5A6EA054-21C5-9640-F9D1-ABB506E7970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 name="connsiteX5" fmla="*/ 0 w 21570"/>
                <a:gd name="connsiteY5" fmla="*/ 0 h 1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0" h="10209">
                  <a:moveTo>
                    <a:pt x="0" y="0"/>
                  </a:moveTo>
                  <a:lnTo>
                    <a:pt x="0" y="10210"/>
                  </a:lnTo>
                  <a:lnTo>
                    <a:pt x="21570" y="10210"/>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5" name="Freeform 634">
              <a:extLst>
                <a:ext uri="{FF2B5EF4-FFF2-40B4-BE49-F238E27FC236}">
                  <a16:creationId xmlns:a16="http://schemas.microsoft.com/office/drawing/2014/main" id="{34F9F7E8-3803-9283-A8B8-2917E2742E33}"/>
                </a:ext>
              </a:extLst>
            </p:cNvPr>
            <p:cNvSpPr/>
            <p:nvPr/>
          </p:nvSpPr>
          <p:spPr>
            <a:xfrm>
              <a:off x="5421444" y="3813574"/>
              <a:ext cx="21570" cy="10209"/>
            </a:xfrm>
            <a:custGeom>
              <a:avLst/>
              <a:gdLst>
                <a:gd name="connsiteX0" fmla="*/ 0 w 21570"/>
                <a:gd name="connsiteY0" fmla="*/ 0 h 10209"/>
                <a:gd name="connsiteX1" fmla="*/ 0 w 21570"/>
                <a:gd name="connsiteY1" fmla="*/ 10210 h 10209"/>
                <a:gd name="connsiteX2" fmla="*/ 21570 w 21570"/>
                <a:gd name="connsiteY2" fmla="*/ 10210 h 10209"/>
                <a:gd name="connsiteX3" fmla="*/ 21570 w 21570"/>
                <a:gd name="connsiteY3" fmla="*/ 0 h 10209"/>
                <a:gd name="connsiteX4" fmla="*/ 0 w 21570"/>
                <a:gd name="connsiteY4" fmla="*/ 0 h 1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0" h="10209">
                  <a:moveTo>
                    <a:pt x="0" y="0"/>
                  </a:moveTo>
                  <a:lnTo>
                    <a:pt x="0" y="10210"/>
                  </a:lnTo>
                  <a:lnTo>
                    <a:pt x="21570" y="10210"/>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36" name="Freeform 635">
              <a:extLst>
                <a:ext uri="{FF2B5EF4-FFF2-40B4-BE49-F238E27FC236}">
                  <a16:creationId xmlns:a16="http://schemas.microsoft.com/office/drawing/2014/main" id="{05B2E55B-A019-570F-D89E-460369A6449F}"/>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 name="connsiteX5" fmla="*/ 0 w 21557"/>
                <a:gd name="connsiteY5" fmla="*/ 0 h 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993">
                  <a:moveTo>
                    <a:pt x="0" y="0"/>
                  </a:moveTo>
                  <a:lnTo>
                    <a:pt x="0" y="7993"/>
                  </a:lnTo>
                  <a:lnTo>
                    <a:pt x="21558" y="7993"/>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7" name="Freeform 636">
              <a:extLst>
                <a:ext uri="{FF2B5EF4-FFF2-40B4-BE49-F238E27FC236}">
                  <a16:creationId xmlns:a16="http://schemas.microsoft.com/office/drawing/2014/main" id="{E75B812D-44E4-15CD-4DA1-FA477A8918C0}"/>
                </a:ext>
              </a:extLst>
            </p:cNvPr>
            <p:cNvSpPr/>
            <p:nvPr/>
          </p:nvSpPr>
          <p:spPr>
            <a:xfrm>
              <a:off x="5443015" y="3815791"/>
              <a:ext cx="21557" cy="7993"/>
            </a:xfrm>
            <a:custGeom>
              <a:avLst/>
              <a:gdLst>
                <a:gd name="connsiteX0" fmla="*/ 0 w 21557"/>
                <a:gd name="connsiteY0" fmla="*/ 0 h 7993"/>
                <a:gd name="connsiteX1" fmla="*/ 0 w 21557"/>
                <a:gd name="connsiteY1" fmla="*/ 7993 h 7993"/>
                <a:gd name="connsiteX2" fmla="*/ 21558 w 21557"/>
                <a:gd name="connsiteY2" fmla="*/ 7993 h 7993"/>
                <a:gd name="connsiteX3" fmla="*/ 21558 w 21557"/>
                <a:gd name="connsiteY3" fmla="*/ 0 h 7993"/>
                <a:gd name="connsiteX4" fmla="*/ 0 w 21557"/>
                <a:gd name="connsiteY4" fmla="*/ 0 h 7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993">
                  <a:moveTo>
                    <a:pt x="0" y="0"/>
                  </a:moveTo>
                  <a:lnTo>
                    <a:pt x="0" y="7993"/>
                  </a:lnTo>
                  <a:lnTo>
                    <a:pt x="21558" y="7993"/>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38" name="Freeform 637">
              <a:extLst>
                <a:ext uri="{FF2B5EF4-FFF2-40B4-BE49-F238E27FC236}">
                  <a16:creationId xmlns:a16="http://schemas.microsoft.com/office/drawing/2014/main" id="{F27318D8-DB0C-11B7-4B77-3FFC59958348}"/>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 name="connsiteX5" fmla="*/ 0 w 21557"/>
                <a:gd name="connsiteY5" fmla="*/ 0 h 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6225">
                  <a:moveTo>
                    <a:pt x="0" y="0"/>
                  </a:moveTo>
                  <a:lnTo>
                    <a:pt x="0" y="6225"/>
                  </a:lnTo>
                  <a:lnTo>
                    <a:pt x="21558" y="622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39" name="Freeform 638">
              <a:extLst>
                <a:ext uri="{FF2B5EF4-FFF2-40B4-BE49-F238E27FC236}">
                  <a16:creationId xmlns:a16="http://schemas.microsoft.com/office/drawing/2014/main" id="{68233EA3-60DF-C1A7-DB9D-D6E729B8E727}"/>
                </a:ext>
              </a:extLst>
            </p:cNvPr>
            <p:cNvSpPr/>
            <p:nvPr/>
          </p:nvSpPr>
          <p:spPr>
            <a:xfrm>
              <a:off x="5464573" y="3817559"/>
              <a:ext cx="21557" cy="6225"/>
            </a:xfrm>
            <a:custGeom>
              <a:avLst/>
              <a:gdLst>
                <a:gd name="connsiteX0" fmla="*/ 0 w 21557"/>
                <a:gd name="connsiteY0" fmla="*/ 0 h 6225"/>
                <a:gd name="connsiteX1" fmla="*/ 0 w 21557"/>
                <a:gd name="connsiteY1" fmla="*/ 6225 h 6225"/>
                <a:gd name="connsiteX2" fmla="*/ 21558 w 21557"/>
                <a:gd name="connsiteY2" fmla="*/ 6225 h 6225"/>
                <a:gd name="connsiteX3" fmla="*/ 21558 w 21557"/>
                <a:gd name="connsiteY3" fmla="*/ 0 h 6225"/>
                <a:gd name="connsiteX4" fmla="*/ 0 w 21557"/>
                <a:gd name="connsiteY4" fmla="*/ 0 h 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6225">
                  <a:moveTo>
                    <a:pt x="0" y="0"/>
                  </a:moveTo>
                  <a:lnTo>
                    <a:pt x="0" y="6225"/>
                  </a:lnTo>
                  <a:lnTo>
                    <a:pt x="21558" y="622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0" name="Freeform 639">
              <a:extLst>
                <a:ext uri="{FF2B5EF4-FFF2-40B4-BE49-F238E27FC236}">
                  <a16:creationId xmlns:a16="http://schemas.microsoft.com/office/drawing/2014/main" id="{016161A4-5CE5-9E66-1124-ED08E1516EBA}"/>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 name="connsiteX5" fmla="*/ 0 w 21557"/>
                <a:gd name="connsiteY5" fmla="*/ 0 h 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7109">
                  <a:moveTo>
                    <a:pt x="0" y="0"/>
                  </a:moveTo>
                  <a:lnTo>
                    <a:pt x="0" y="7109"/>
                  </a:lnTo>
                  <a:lnTo>
                    <a:pt x="21558" y="7109"/>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1" name="Freeform 640">
              <a:extLst>
                <a:ext uri="{FF2B5EF4-FFF2-40B4-BE49-F238E27FC236}">
                  <a16:creationId xmlns:a16="http://schemas.microsoft.com/office/drawing/2014/main" id="{402B5147-ADDC-B2D3-AFBB-DD277A97F77B}"/>
                </a:ext>
              </a:extLst>
            </p:cNvPr>
            <p:cNvSpPr/>
            <p:nvPr/>
          </p:nvSpPr>
          <p:spPr>
            <a:xfrm>
              <a:off x="5486130" y="3816675"/>
              <a:ext cx="21557" cy="7109"/>
            </a:xfrm>
            <a:custGeom>
              <a:avLst/>
              <a:gdLst>
                <a:gd name="connsiteX0" fmla="*/ 0 w 21557"/>
                <a:gd name="connsiteY0" fmla="*/ 0 h 7109"/>
                <a:gd name="connsiteX1" fmla="*/ 0 w 21557"/>
                <a:gd name="connsiteY1" fmla="*/ 7109 h 7109"/>
                <a:gd name="connsiteX2" fmla="*/ 21558 w 21557"/>
                <a:gd name="connsiteY2" fmla="*/ 7109 h 7109"/>
                <a:gd name="connsiteX3" fmla="*/ 21558 w 21557"/>
                <a:gd name="connsiteY3" fmla="*/ 0 h 7109"/>
                <a:gd name="connsiteX4" fmla="*/ 0 w 21557"/>
                <a:gd name="connsiteY4" fmla="*/ 0 h 7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7109">
                  <a:moveTo>
                    <a:pt x="0" y="0"/>
                  </a:moveTo>
                  <a:lnTo>
                    <a:pt x="0" y="7109"/>
                  </a:lnTo>
                  <a:lnTo>
                    <a:pt x="21558" y="7109"/>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2" name="Freeform 641">
              <a:extLst>
                <a:ext uri="{FF2B5EF4-FFF2-40B4-BE49-F238E27FC236}">
                  <a16:creationId xmlns:a16="http://schemas.microsoft.com/office/drawing/2014/main" id="{99E7B63B-2969-1F2D-5EDF-48B067DED1A0}"/>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 name="connsiteX5" fmla="*/ 0 w 21557"/>
                <a:gd name="connsiteY5" fmla="*/ 0 h 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3560">
                  <a:moveTo>
                    <a:pt x="0" y="0"/>
                  </a:moveTo>
                  <a:lnTo>
                    <a:pt x="0" y="3561"/>
                  </a:lnTo>
                  <a:lnTo>
                    <a:pt x="21558" y="3561"/>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3" name="Freeform 642">
              <a:extLst>
                <a:ext uri="{FF2B5EF4-FFF2-40B4-BE49-F238E27FC236}">
                  <a16:creationId xmlns:a16="http://schemas.microsoft.com/office/drawing/2014/main" id="{3ED9883E-9158-4D60-D9E4-784682486CDD}"/>
                </a:ext>
              </a:extLst>
            </p:cNvPr>
            <p:cNvSpPr/>
            <p:nvPr/>
          </p:nvSpPr>
          <p:spPr>
            <a:xfrm>
              <a:off x="5507688" y="3820223"/>
              <a:ext cx="21557" cy="3560"/>
            </a:xfrm>
            <a:custGeom>
              <a:avLst/>
              <a:gdLst>
                <a:gd name="connsiteX0" fmla="*/ 0 w 21557"/>
                <a:gd name="connsiteY0" fmla="*/ 0 h 3560"/>
                <a:gd name="connsiteX1" fmla="*/ 0 w 21557"/>
                <a:gd name="connsiteY1" fmla="*/ 3561 h 3560"/>
                <a:gd name="connsiteX2" fmla="*/ 21558 w 21557"/>
                <a:gd name="connsiteY2" fmla="*/ 3561 h 3560"/>
                <a:gd name="connsiteX3" fmla="*/ 21558 w 21557"/>
                <a:gd name="connsiteY3" fmla="*/ 0 h 3560"/>
                <a:gd name="connsiteX4" fmla="*/ 0 w 21557"/>
                <a:gd name="connsiteY4" fmla="*/ 0 h 3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3560">
                  <a:moveTo>
                    <a:pt x="0" y="0"/>
                  </a:moveTo>
                  <a:lnTo>
                    <a:pt x="0" y="3561"/>
                  </a:lnTo>
                  <a:lnTo>
                    <a:pt x="21558" y="3561"/>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4" name="Freeform 643">
              <a:extLst>
                <a:ext uri="{FF2B5EF4-FFF2-40B4-BE49-F238E27FC236}">
                  <a16:creationId xmlns:a16="http://schemas.microsoft.com/office/drawing/2014/main" id="{D5C4ACE6-BBED-3AF8-7563-77345E0879B0}"/>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 name="connsiteX5" fmla="*/ 0 w 21557"/>
                <a:gd name="connsiteY5" fmla="*/ 0 h 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2664">
                  <a:moveTo>
                    <a:pt x="0" y="0"/>
                  </a:moveTo>
                  <a:lnTo>
                    <a:pt x="0" y="2665"/>
                  </a:lnTo>
                  <a:lnTo>
                    <a:pt x="21558" y="2665"/>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5" name="Freeform 644">
              <a:extLst>
                <a:ext uri="{FF2B5EF4-FFF2-40B4-BE49-F238E27FC236}">
                  <a16:creationId xmlns:a16="http://schemas.microsoft.com/office/drawing/2014/main" id="{4F734808-7152-069A-EE1C-F48627A83858}"/>
                </a:ext>
              </a:extLst>
            </p:cNvPr>
            <p:cNvSpPr/>
            <p:nvPr/>
          </p:nvSpPr>
          <p:spPr>
            <a:xfrm>
              <a:off x="5529246" y="3821119"/>
              <a:ext cx="21557" cy="2664"/>
            </a:xfrm>
            <a:custGeom>
              <a:avLst/>
              <a:gdLst>
                <a:gd name="connsiteX0" fmla="*/ 0 w 21557"/>
                <a:gd name="connsiteY0" fmla="*/ 0 h 2664"/>
                <a:gd name="connsiteX1" fmla="*/ 0 w 21557"/>
                <a:gd name="connsiteY1" fmla="*/ 2665 h 2664"/>
                <a:gd name="connsiteX2" fmla="*/ 21558 w 21557"/>
                <a:gd name="connsiteY2" fmla="*/ 2665 h 2664"/>
                <a:gd name="connsiteX3" fmla="*/ 21558 w 21557"/>
                <a:gd name="connsiteY3" fmla="*/ 0 h 2664"/>
                <a:gd name="connsiteX4" fmla="*/ 0 w 21557"/>
                <a:gd name="connsiteY4" fmla="*/ 0 h 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2664">
                  <a:moveTo>
                    <a:pt x="0" y="0"/>
                  </a:moveTo>
                  <a:lnTo>
                    <a:pt x="0" y="2665"/>
                  </a:lnTo>
                  <a:lnTo>
                    <a:pt x="21558" y="2665"/>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6" name="Freeform 645">
              <a:extLst>
                <a:ext uri="{FF2B5EF4-FFF2-40B4-BE49-F238E27FC236}">
                  <a16:creationId xmlns:a16="http://schemas.microsoft.com/office/drawing/2014/main" id="{575D211E-CFA8-645D-DEA8-BE7591D26F10}"/>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 name="connsiteX5" fmla="*/ 0 w 21557"/>
                <a:gd name="connsiteY5" fmla="*/ 0 h 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896">
                  <a:moveTo>
                    <a:pt x="0" y="0"/>
                  </a:moveTo>
                  <a:lnTo>
                    <a:pt x="0" y="896"/>
                  </a:lnTo>
                  <a:lnTo>
                    <a:pt x="21558" y="896"/>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7" name="Freeform 646">
              <a:extLst>
                <a:ext uri="{FF2B5EF4-FFF2-40B4-BE49-F238E27FC236}">
                  <a16:creationId xmlns:a16="http://schemas.microsoft.com/office/drawing/2014/main" id="{F7276431-32F9-1264-18D1-FFEFB7CA5DB4}"/>
                </a:ext>
              </a:extLst>
            </p:cNvPr>
            <p:cNvSpPr/>
            <p:nvPr/>
          </p:nvSpPr>
          <p:spPr>
            <a:xfrm>
              <a:off x="5550804" y="3822888"/>
              <a:ext cx="21557" cy="896"/>
            </a:xfrm>
            <a:custGeom>
              <a:avLst/>
              <a:gdLst>
                <a:gd name="connsiteX0" fmla="*/ 0 w 21557"/>
                <a:gd name="connsiteY0" fmla="*/ 0 h 896"/>
                <a:gd name="connsiteX1" fmla="*/ 0 w 21557"/>
                <a:gd name="connsiteY1" fmla="*/ 896 h 896"/>
                <a:gd name="connsiteX2" fmla="*/ 21558 w 21557"/>
                <a:gd name="connsiteY2" fmla="*/ 896 h 896"/>
                <a:gd name="connsiteX3" fmla="*/ 21558 w 21557"/>
                <a:gd name="connsiteY3" fmla="*/ 0 h 896"/>
                <a:gd name="connsiteX4" fmla="*/ 0 w 21557"/>
                <a:gd name="connsiteY4" fmla="*/ 0 h 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896">
                  <a:moveTo>
                    <a:pt x="0" y="0"/>
                  </a:moveTo>
                  <a:lnTo>
                    <a:pt x="0" y="896"/>
                  </a:lnTo>
                  <a:lnTo>
                    <a:pt x="21558" y="896"/>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48" name="Freeform 647">
              <a:extLst>
                <a:ext uri="{FF2B5EF4-FFF2-40B4-BE49-F238E27FC236}">
                  <a16:creationId xmlns:a16="http://schemas.microsoft.com/office/drawing/2014/main" id="{E1D3C416-EC4D-BCAA-6066-7E7F450AFAB5}"/>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 name="connsiteX5" fmla="*/ 0 w 21557"/>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332">
                  <a:moveTo>
                    <a:pt x="0" y="0"/>
                  </a:moveTo>
                  <a:lnTo>
                    <a:pt x="0" y="1332"/>
                  </a:lnTo>
                  <a:lnTo>
                    <a:pt x="21558" y="1332"/>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49" name="Freeform 648">
              <a:extLst>
                <a:ext uri="{FF2B5EF4-FFF2-40B4-BE49-F238E27FC236}">
                  <a16:creationId xmlns:a16="http://schemas.microsoft.com/office/drawing/2014/main" id="{7375B2FD-2D72-30DB-88E6-04D3BA57E772}"/>
                </a:ext>
              </a:extLst>
            </p:cNvPr>
            <p:cNvSpPr/>
            <p:nvPr/>
          </p:nvSpPr>
          <p:spPr>
            <a:xfrm>
              <a:off x="5572362" y="3822452"/>
              <a:ext cx="21557" cy="1332"/>
            </a:xfrm>
            <a:custGeom>
              <a:avLst/>
              <a:gdLst>
                <a:gd name="connsiteX0" fmla="*/ 0 w 21557"/>
                <a:gd name="connsiteY0" fmla="*/ 0 h 1332"/>
                <a:gd name="connsiteX1" fmla="*/ 0 w 21557"/>
                <a:gd name="connsiteY1" fmla="*/ 1332 h 1332"/>
                <a:gd name="connsiteX2" fmla="*/ 21558 w 21557"/>
                <a:gd name="connsiteY2" fmla="*/ 1332 h 1332"/>
                <a:gd name="connsiteX3" fmla="*/ 21558 w 21557"/>
                <a:gd name="connsiteY3" fmla="*/ 0 h 1332"/>
                <a:gd name="connsiteX4" fmla="*/ 0 w 21557"/>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1332">
                  <a:moveTo>
                    <a:pt x="0" y="0"/>
                  </a:moveTo>
                  <a:lnTo>
                    <a:pt x="0" y="1332"/>
                  </a:lnTo>
                  <a:lnTo>
                    <a:pt x="21558" y="1332"/>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0" name="Freeform 649">
              <a:extLst>
                <a:ext uri="{FF2B5EF4-FFF2-40B4-BE49-F238E27FC236}">
                  <a16:creationId xmlns:a16="http://schemas.microsoft.com/office/drawing/2014/main" id="{6805916A-5879-721E-955E-7002361534A3}"/>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1" name="Freeform 650">
              <a:extLst>
                <a:ext uri="{FF2B5EF4-FFF2-40B4-BE49-F238E27FC236}">
                  <a16:creationId xmlns:a16="http://schemas.microsoft.com/office/drawing/2014/main" id="{1EE49D30-6A39-8C4A-208A-6F4A885E7999}"/>
                </a:ext>
              </a:extLst>
            </p:cNvPr>
            <p:cNvSpPr/>
            <p:nvPr/>
          </p:nvSpPr>
          <p:spPr>
            <a:xfrm>
              <a:off x="5593920"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2" name="Freeform 651">
              <a:extLst>
                <a:ext uri="{FF2B5EF4-FFF2-40B4-BE49-F238E27FC236}">
                  <a16:creationId xmlns:a16="http://schemas.microsoft.com/office/drawing/2014/main" id="{97CF8FA7-A7BF-288E-1303-EE48B53F968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3" name="Freeform 652">
              <a:extLst>
                <a:ext uri="{FF2B5EF4-FFF2-40B4-BE49-F238E27FC236}">
                  <a16:creationId xmlns:a16="http://schemas.microsoft.com/office/drawing/2014/main" id="{0CFE1CDE-0797-CF34-0CB4-411837A2F9CC}"/>
                </a:ext>
              </a:extLst>
            </p:cNvPr>
            <p:cNvSpPr/>
            <p:nvPr/>
          </p:nvSpPr>
          <p:spPr>
            <a:xfrm>
              <a:off x="5615478"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4" name="Freeform 653">
              <a:extLst>
                <a:ext uri="{FF2B5EF4-FFF2-40B4-BE49-F238E27FC236}">
                  <a16:creationId xmlns:a16="http://schemas.microsoft.com/office/drawing/2014/main" id="{531436B5-BE57-B6C5-EAFA-300330B2A20A}"/>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 name="connsiteX5" fmla="*/ 0 w 21569"/>
                <a:gd name="connsiteY5" fmla="*/ 0 h 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1332">
                  <a:moveTo>
                    <a:pt x="0" y="0"/>
                  </a:moveTo>
                  <a:lnTo>
                    <a:pt x="0" y="1332"/>
                  </a:lnTo>
                  <a:lnTo>
                    <a:pt x="21570" y="1332"/>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5" name="Freeform 654">
              <a:extLst>
                <a:ext uri="{FF2B5EF4-FFF2-40B4-BE49-F238E27FC236}">
                  <a16:creationId xmlns:a16="http://schemas.microsoft.com/office/drawing/2014/main" id="{DF4DEA1F-4D5F-3DB8-70E8-6464D6706F53}"/>
                </a:ext>
              </a:extLst>
            </p:cNvPr>
            <p:cNvSpPr/>
            <p:nvPr/>
          </p:nvSpPr>
          <p:spPr>
            <a:xfrm>
              <a:off x="5637036" y="3822452"/>
              <a:ext cx="21569" cy="1332"/>
            </a:xfrm>
            <a:custGeom>
              <a:avLst/>
              <a:gdLst>
                <a:gd name="connsiteX0" fmla="*/ 0 w 21569"/>
                <a:gd name="connsiteY0" fmla="*/ 0 h 1332"/>
                <a:gd name="connsiteX1" fmla="*/ 0 w 21569"/>
                <a:gd name="connsiteY1" fmla="*/ 1332 h 1332"/>
                <a:gd name="connsiteX2" fmla="*/ 21570 w 21569"/>
                <a:gd name="connsiteY2" fmla="*/ 1332 h 1332"/>
                <a:gd name="connsiteX3" fmla="*/ 21570 w 21569"/>
                <a:gd name="connsiteY3" fmla="*/ 0 h 1332"/>
                <a:gd name="connsiteX4" fmla="*/ 0 w 21569"/>
                <a:gd name="connsiteY4" fmla="*/ 0 h 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1332">
                  <a:moveTo>
                    <a:pt x="0" y="0"/>
                  </a:moveTo>
                  <a:lnTo>
                    <a:pt x="0" y="1332"/>
                  </a:lnTo>
                  <a:lnTo>
                    <a:pt x="21570" y="1332"/>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56" name="Freeform 655">
              <a:extLst>
                <a:ext uri="{FF2B5EF4-FFF2-40B4-BE49-F238E27FC236}">
                  <a16:creationId xmlns:a16="http://schemas.microsoft.com/office/drawing/2014/main" id="{F314A903-7588-4CF6-F962-895517D34331}"/>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 name="connsiteX5" fmla="*/ 0 w 21557"/>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448">
                  <a:moveTo>
                    <a:pt x="0" y="0"/>
                  </a:moveTo>
                  <a:lnTo>
                    <a:pt x="0" y="448"/>
                  </a:lnTo>
                  <a:lnTo>
                    <a:pt x="21558" y="448"/>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7" name="Freeform 656">
              <a:extLst>
                <a:ext uri="{FF2B5EF4-FFF2-40B4-BE49-F238E27FC236}">
                  <a16:creationId xmlns:a16="http://schemas.microsoft.com/office/drawing/2014/main" id="{B9818E1A-3A4F-18F6-E57A-792AB9F953EF}"/>
                </a:ext>
              </a:extLst>
            </p:cNvPr>
            <p:cNvSpPr/>
            <p:nvPr/>
          </p:nvSpPr>
          <p:spPr>
            <a:xfrm>
              <a:off x="5658606" y="3823336"/>
              <a:ext cx="21557" cy="448"/>
            </a:xfrm>
            <a:custGeom>
              <a:avLst/>
              <a:gdLst>
                <a:gd name="connsiteX0" fmla="*/ 0 w 21557"/>
                <a:gd name="connsiteY0" fmla="*/ 0 h 448"/>
                <a:gd name="connsiteX1" fmla="*/ 0 w 21557"/>
                <a:gd name="connsiteY1" fmla="*/ 448 h 448"/>
                <a:gd name="connsiteX2" fmla="*/ 21558 w 21557"/>
                <a:gd name="connsiteY2" fmla="*/ 448 h 448"/>
                <a:gd name="connsiteX3" fmla="*/ 21558 w 21557"/>
                <a:gd name="connsiteY3" fmla="*/ 0 h 448"/>
                <a:gd name="connsiteX4" fmla="*/ 0 w 21557"/>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 h="448">
                  <a:moveTo>
                    <a:pt x="0" y="0"/>
                  </a:moveTo>
                  <a:lnTo>
                    <a:pt x="0" y="448"/>
                  </a:lnTo>
                  <a:lnTo>
                    <a:pt x="21558" y="448"/>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58" name="Freeform 657">
              <a:extLst>
                <a:ext uri="{FF2B5EF4-FFF2-40B4-BE49-F238E27FC236}">
                  <a16:creationId xmlns:a16="http://schemas.microsoft.com/office/drawing/2014/main" id="{7F70CD75-D3A2-E40A-F6F2-FD79DB1BF214}"/>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59" name="Freeform 658">
              <a:extLst>
                <a:ext uri="{FF2B5EF4-FFF2-40B4-BE49-F238E27FC236}">
                  <a16:creationId xmlns:a16="http://schemas.microsoft.com/office/drawing/2014/main" id="{024038EF-20FA-46DE-7424-8EB6DBA88907}"/>
                </a:ext>
              </a:extLst>
            </p:cNvPr>
            <p:cNvSpPr/>
            <p:nvPr/>
          </p:nvSpPr>
          <p:spPr>
            <a:xfrm>
              <a:off x="568016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0" name="Freeform 659">
              <a:extLst>
                <a:ext uri="{FF2B5EF4-FFF2-40B4-BE49-F238E27FC236}">
                  <a16:creationId xmlns:a16="http://schemas.microsoft.com/office/drawing/2014/main" id="{569F7F45-FCA4-C216-D590-3DE39FFA33A9}"/>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1" name="Freeform 660">
              <a:extLst>
                <a:ext uri="{FF2B5EF4-FFF2-40B4-BE49-F238E27FC236}">
                  <a16:creationId xmlns:a16="http://schemas.microsoft.com/office/drawing/2014/main" id="{360B5180-8B55-1BAE-3EB9-7DED68CD7FC2}"/>
                </a:ext>
              </a:extLst>
            </p:cNvPr>
            <p:cNvSpPr/>
            <p:nvPr/>
          </p:nvSpPr>
          <p:spPr>
            <a:xfrm>
              <a:off x="570172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2" name="Freeform 661">
              <a:extLst>
                <a:ext uri="{FF2B5EF4-FFF2-40B4-BE49-F238E27FC236}">
                  <a16:creationId xmlns:a16="http://schemas.microsoft.com/office/drawing/2014/main" id="{ACDC8EA6-0898-4B51-69A8-05438915DFAA}"/>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3" name="Freeform 662">
              <a:extLst>
                <a:ext uri="{FF2B5EF4-FFF2-40B4-BE49-F238E27FC236}">
                  <a16:creationId xmlns:a16="http://schemas.microsoft.com/office/drawing/2014/main" id="{4729CE5D-C2C3-87E1-5C5C-24EAE56D6E17}"/>
                </a:ext>
              </a:extLst>
            </p:cNvPr>
            <p:cNvSpPr/>
            <p:nvPr/>
          </p:nvSpPr>
          <p:spPr>
            <a:xfrm>
              <a:off x="572328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4" name="Freeform 663">
              <a:extLst>
                <a:ext uri="{FF2B5EF4-FFF2-40B4-BE49-F238E27FC236}">
                  <a16:creationId xmlns:a16="http://schemas.microsoft.com/office/drawing/2014/main" id="{A15D51EC-01C0-27B3-BB54-6AFB7F1C7C33}"/>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5" name="Freeform 664">
              <a:extLst>
                <a:ext uri="{FF2B5EF4-FFF2-40B4-BE49-F238E27FC236}">
                  <a16:creationId xmlns:a16="http://schemas.microsoft.com/office/drawing/2014/main" id="{E917212C-2E03-35EF-82C7-08B98E921D0B}"/>
                </a:ext>
              </a:extLst>
            </p:cNvPr>
            <p:cNvSpPr/>
            <p:nvPr/>
          </p:nvSpPr>
          <p:spPr>
            <a:xfrm>
              <a:off x="5744838"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6" name="Freeform 665">
              <a:extLst>
                <a:ext uri="{FF2B5EF4-FFF2-40B4-BE49-F238E27FC236}">
                  <a16:creationId xmlns:a16="http://schemas.microsoft.com/office/drawing/2014/main" id="{5AE0B1FC-096C-D13A-C25E-87861DD2E9CE}"/>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7" name="Freeform 666">
              <a:extLst>
                <a:ext uri="{FF2B5EF4-FFF2-40B4-BE49-F238E27FC236}">
                  <a16:creationId xmlns:a16="http://schemas.microsoft.com/office/drawing/2014/main" id="{3167E5E9-14DE-18CC-7B01-88437741A609}"/>
                </a:ext>
              </a:extLst>
            </p:cNvPr>
            <p:cNvSpPr/>
            <p:nvPr/>
          </p:nvSpPr>
          <p:spPr>
            <a:xfrm>
              <a:off x="5766396"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68" name="Freeform 667">
              <a:extLst>
                <a:ext uri="{FF2B5EF4-FFF2-40B4-BE49-F238E27FC236}">
                  <a16:creationId xmlns:a16="http://schemas.microsoft.com/office/drawing/2014/main" id="{60ED3567-E2F3-EA85-4757-970E30E17C83}"/>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69" name="Freeform 668">
              <a:extLst>
                <a:ext uri="{FF2B5EF4-FFF2-40B4-BE49-F238E27FC236}">
                  <a16:creationId xmlns:a16="http://schemas.microsoft.com/office/drawing/2014/main" id="{84E94058-1840-6D82-4528-7FDCA8581FAD}"/>
                </a:ext>
              </a:extLst>
            </p:cNvPr>
            <p:cNvSpPr/>
            <p:nvPr/>
          </p:nvSpPr>
          <p:spPr>
            <a:xfrm>
              <a:off x="5787954"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0" name="Freeform 669">
              <a:extLst>
                <a:ext uri="{FF2B5EF4-FFF2-40B4-BE49-F238E27FC236}">
                  <a16:creationId xmlns:a16="http://schemas.microsoft.com/office/drawing/2014/main" id="{77C90AFF-E737-5BF9-2DF0-DF8B58D767B8}"/>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1" name="Freeform 670">
              <a:extLst>
                <a:ext uri="{FF2B5EF4-FFF2-40B4-BE49-F238E27FC236}">
                  <a16:creationId xmlns:a16="http://schemas.microsoft.com/office/drawing/2014/main" id="{5DA25054-EC1A-3C5A-A55D-8B6B0CDC8204}"/>
                </a:ext>
              </a:extLst>
            </p:cNvPr>
            <p:cNvSpPr/>
            <p:nvPr/>
          </p:nvSpPr>
          <p:spPr>
            <a:xfrm>
              <a:off x="5809512"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2" name="Freeform 671">
              <a:extLst>
                <a:ext uri="{FF2B5EF4-FFF2-40B4-BE49-F238E27FC236}">
                  <a16:creationId xmlns:a16="http://schemas.microsoft.com/office/drawing/2014/main" id="{5D7FC50E-8342-3405-9512-9ED84B8E47CC}"/>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21558 w 21557"/>
                <a:gd name="connsiteY3" fmla="*/ 0 h 1211"/>
                <a:gd name="connsiteX4" fmla="*/ 0 w 21557"/>
                <a:gd name="connsiteY4" fmla="*/ 0 h 1211"/>
                <a:gd name="connsiteX5" fmla="*/ 0 w 21557"/>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7" h="1211">
                  <a:moveTo>
                    <a:pt x="0" y="0"/>
                  </a:moveTo>
                  <a:lnTo>
                    <a:pt x="0" y="0"/>
                  </a:lnTo>
                  <a:lnTo>
                    <a:pt x="21558" y="0"/>
                  </a:lnTo>
                  <a:lnTo>
                    <a:pt x="21558"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3" name="Freeform 672">
              <a:extLst>
                <a:ext uri="{FF2B5EF4-FFF2-40B4-BE49-F238E27FC236}">
                  <a16:creationId xmlns:a16="http://schemas.microsoft.com/office/drawing/2014/main" id="{BB66054A-EC7B-3A32-889E-52A9D7C467BB}"/>
                </a:ext>
              </a:extLst>
            </p:cNvPr>
            <p:cNvSpPr/>
            <p:nvPr/>
          </p:nvSpPr>
          <p:spPr>
            <a:xfrm>
              <a:off x="5831070" y="3823784"/>
              <a:ext cx="21557" cy="1211"/>
            </a:xfrm>
            <a:custGeom>
              <a:avLst/>
              <a:gdLst>
                <a:gd name="connsiteX0" fmla="*/ 0 w 21557"/>
                <a:gd name="connsiteY0" fmla="*/ 0 h 1211"/>
                <a:gd name="connsiteX1" fmla="*/ 0 w 21557"/>
                <a:gd name="connsiteY1" fmla="*/ 0 h 1211"/>
                <a:gd name="connsiteX2" fmla="*/ 21558 w 21557"/>
                <a:gd name="connsiteY2" fmla="*/ 0 h 1211"/>
                <a:gd name="connsiteX3" fmla="*/ 0 w 21557"/>
                <a:gd name="connsiteY3" fmla="*/ 0 h 1211"/>
              </a:gdLst>
              <a:ahLst/>
              <a:cxnLst>
                <a:cxn ang="0">
                  <a:pos x="connsiteX0" y="connsiteY0"/>
                </a:cxn>
                <a:cxn ang="0">
                  <a:pos x="connsiteX1" y="connsiteY1"/>
                </a:cxn>
                <a:cxn ang="0">
                  <a:pos x="connsiteX2" y="connsiteY2"/>
                </a:cxn>
                <a:cxn ang="0">
                  <a:pos x="connsiteX3" y="connsiteY3"/>
                </a:cxn>
              </a:cxnLst>
              <a:rect l="l" t="t" r="r" b="b"/>
              <a:pathLst>
                <a:path w="21557" h="1211">
                  <a:moveTo>
                    <a:pt x="0" y="0"/>
                  </a:moveTo>
                  <a:lnTo>
                    <a:pt x="0" y="0"/>
                  </a:lnTo>
                  <a:lnTo>
                    <a:pt x="21558" y="0"/>
                  </a:lnTo>
                  <a:lnTo>
                    <a:pt x="0" y="0"/>
                  </a:lnTo>
                </a:path>
              </a:pathLst>
            </a:custGeom>
            <a:noFill/>
            <a:ln w="4842" cap="rnd">
              <a:solidFill>
                <a:srgbClr val="000000"/>
              </a:solidFill>
              <a:prstDash val="solid"/>
              <a:round/>
            </a:ln>
          </p:spPr>
          <p:txBody>
            <a:bodyPr rtlCol="0" anchor="ctr"/>
            <a:lstStyle/>
            <a:p>
              <a:endParaRPr lang="en-DE"/>
            </a:p>
          </p:txBody>
        </p:sp>
        <p:sp>
          <p:nvSpPr>
            <p:cNvPr id="674" name="Freeform 673">
              <a:extLst>
                <a:ext uri="{FF2B5EF4-FFF2-40B4-BE49-F238E27FC236}">
                  <a16:creationId xmlns:a16="http://schemas.microsoft.com/office/drawing/2014/main" id="{134871DF-9998-55AD-5ADE-FB0A743B656F}"/>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 name="connsiteX5" fmla="*/ 0 w 21569"/>
                <a:gd name="connsiteY5" fmla="*/ 0 h 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 h="448">
                  <a:moveTo>
                    <a:pt x="0" y="0"/>
                  </a:moveTo>
                  <a:lnTo>
                    <a:pt x="0" y="448"/>
                  </a:lnTo>
                  <a:lnTo>
                    <a:pt x="21570" y="448"/>
                  </a:lnTo>
                  <a:lnTo>
                    <a:pt x="21570"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675" name="Freeform 674">
              <a:extLst>
                <a:ext uri="{FF2B5EF4-FFF2-40B4-BE49-F238E27FC236}">
                  <a16:creationId xmlns:a16="http://schemas.microsoft.com/office/drawing/2014/main" id="{1D7746B2-90A0-6ECB-1563-EE504C7773A8}"/>
                </a:ext>
              </a:extLst>
            </p:cNvPr>
            <p:cNvSpPr/>
            <p:nvPr/>
          </p:nvSpPr>
          <p:spPr>
            <a:xfrm>
              <a:off x="5852628" y="3823336"/>
              <a:ext cx="21569" cy="448"/>
            </a:xfrm>
            <a:custGeom>
              <a:avLst/>
              <a:gdLst>
                <a:gd name="connsiteX0" fmla="*/ 0 w 21569"/>
                <a:gd name="connsiteY0" fmla="*/ 0 h 448"/>
                <a:gd name="connsiteX1" fmla="*/ 0 w 21569"/>
                <a:gd name="connsiteY1" fmla="*/ 448 h 448"/>
                <a:gd name="connsiteX2" fmla="*/ 21570 w 21569"/>
                <a:gd name="connsiteY2" fmla="*/ 448 h 448"/>
                <a:gd name="connsiteX3" fmla="*/ 21570 w 21569"/>
                <a:gd name="connsiteY3" fmla="*/ 0 h 448"/>
                <a:gd name="connsiteX4" fmla="*/ 0 w 21569"/>
                <a:gd name="connsiteY4" fmla="*/ 0 h 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9" h="448">
                  <a:moveTo>
                    <a:pt x="0" y="0"/>
                  </a:moveTo>
                  <a:lnTo>
                    <a:pt x="0" y="448"/>
                  </a:lnTo>
                  <a:lnTo>
                    <a:pt x="21570" y="448"/>
                  </a:lnTo>
                  <a:lnTo>
                    <a:pt x="21570" y="0"/>
                  </a:lnTo>
                  <a:lnTo>
                    <a:pt x="0" y="0"/>
                  </a:lnTo>
                </a:path>
              </a:pathLst>
            </a:custGeom>
            <a:noFill/>
            <a:ln w="4842" cap="rnd">
              <a:solidFill>
                <a:srgbClr val="000000"/>
              </a:solidFill>
              <a:prstDash val="solid"/>
              <a:round/>
            </a:ln>
          </p:spPr>
          <p:txBody>
            <a:bodyPr rtlCol="0" anchor="ctr"/>
            <a:lstStyle/>
            <a:p>
              <a:endParaRPr lang="en-DE"/>
            </a:p>
          </p:txBody>
        </p:sp>
        <p:sp>
          <p:nvSpPr>
            <p:cNvPr id="676" name="Freeform 675">
              <a:extLst>
                <a:ext uri="{FF2B5EF4-FFF2-40B4-BE49-F238E27FC236}">
                  <a16:creationId xmlns:a16="http://schemas.microsoft.com/office/drawing/2014/main" id="{EDFC9F31-18CE-D7CD-71CD-A4A688DC3195}"/>
                </a:ext>
              </a:extLst>
            </p:cNvPr>
            <p:cNvSpPr/>
            <p:nvPr/>
          </p:nvSpPr>
          <p:spPr>
            <a:xfrm>
              <a:off x="3597280" y="382046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7" name="Freeform 676">
              <a:extLst>
                <a:ext uri="{FF2B5EF4-FFF2-40B4-BE49-F238E27FC236}">
                  <a16:creationId xmlns:a16="http://schemas.microsoft.com/office/drawing/2014/main" id="{8BAA5DE8-B896-F783-53DA-4A495A94B33A}"/>
                </a:ext>
              </a:extLst>
            </p:cNvPr>
            <p:cNvSpPr/>
            <p:nvPr/>
          </p:nvSpPr>
          <p:spPr>
            <a:xfrm>
              <a:off x="3618839"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8" name="Freeform 677">
              <a:extLst>
                <a:ext uri="{FF2B5EF4-FFF2-40B4-BE49-F238E27FC236}">
                  <a16:creationId xmlns:a16="http://schemas.microsoft.com/office/drawing/2014/main" id="{15B3D360-F685-78A6-55FD-1CAF290562C2}"/>
                </a:ext>
              </a:extLst>
            </p:cNvPr>
            <p:cNvSpPr/>
            <p:nvPr/>
          </p:nvSpPr>
          <p:spPr>
            <a:xfrm>
              <a:off x="3640398"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79" name="Freeform 678">
              <a:extLst>
                <a:ext uri="{FF2B5EF4-FFF2-40B4-BE49-F238E27FC236}">
                  <a16:creationId xmlns:a16="http://schemas.microsoft.com/office/drawing/2014/main" id="{1921E1EB-D759-ACD0-D1DD-BFE0A077FF82}"/>
                </a:ext>
              </a:extLst>
            </p:cNvPr>
            <p:cNvSpPr/>
            <p:nvPr/>
          </p:nvSpPr>
          <p:spPr>
            <a:xfrm>
              <a:off x="3661957" y="381958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0" name="Freeform 679">
              <a:extLst>
                <a:ext uri="{FF2B5EF4-FFF2-40B4-BE49-F238E27FC236}">
                  <a16:creationId xmlns:a16="http://schemas.microsoft.com/office/drawing/2014/main" id="{9D5C1BE5-581D-C4E9-E009-3A31521326F5}"/>
                </a:ext>
              </a:extLst>
            </p:cNvPr>
            <p:cNvSpPr/>
            <p:nvPr/>
          </p:nvSpPr>
          <p:spPr>
            <a:xfrm>
              <a:off x="3683516"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1" name="Freeform 680">
              <a:extLst>
                <a:ext uri="{FF2B5EF4-FFF2-40B4-BE49-F238E27FC236}">
                  <a16:creationId xmlns:a16="http://schemas.microsoft.com/office/drawing/2014/main" id="{5712F71E-0C53-3F9E-F419-98072903077A}"/>
                </a:ext>
              </a:extLst>
            </p:cNvPr>
            <p:cNvSpPr/>
            <p:nvPr/>
          </p:nvSpPr>
          <p:spPr>
            <a:xfrm>
              <a:off x="3705076"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2" name="Freeform 681">
              <a:extLst>
                <a:ext uri="{FF2B5EF4-FFF2-40B4-BE49-F238E27FC236}">
                  <a16:creationId xmlns:a16="http://schemas.microsoft.com/office/drawing/2014/main" id="{CC729F1D-0FC3-801F-718E-A9E710CE369A}"/>
                </a:ext>
              </a:extLst>
            </p:cNvPr>
            <p:cNvSpPr/>
            <p:nvPr/>
          </p:nvSpPr>
          <p:spPr>
            <a:xfrm>
              <a:off x="3726635" y="381646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3" name="Freeform 682">
              <a:extLst>
                <a:ext uri="{FF2B5EF4-FFF2-40B4-BE49-F238E27FC236}">
                  <a16:creationId xmlns:a16="http://schemas.microsoft.com/office/drawing/2014/main" id="{F33505CF-8207-123D-86A4-AE8E0BE73627}"/>
                </a:ext>
              </a:extLst>
            </p:cNvPr>
            <p:cNvSpPr/>
            <p:nvPr/>
          </p:nvSpPr>
          <p:spPr>
            <a:xfrm>
              <a:off x="3748194" y="38178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4" name="Freeform 683">
              <a:extLst>
                <a:ext uri="{FF2B5EF4-FFF2-40B4-BE49-F238E27FC236}">
                  <a16:creationId xmlns:a16="http://schemas.microsoft.com/office/drawing/2014/main" id="{8995ED8D-E739-0129-285D-1C99FFF05E29}"/>
                </a:ext>
              </a:extLst>
            </p:cNvPr>
            <p:cNvSpPr/>
            <p:nvPr/>
          </p:nvSpPr>
          <p:spPr>
            <a:xfrm>
              <a:off x="3769753"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5" name="Freeform 684">
              <a:extLst>
                <a:ext uri="{FF2B5EF4-FFF2-40B4-BE49-F238E27FC236}">
                  <a16:creationId xmlns:a16="http://schemas.microsoft.com/office/drawing/2014/main" id="{E49B28F6-1D94-40F7-C3BE-66EBBA25BB04}"/>
                </a:ext>
              </a:extLst>
            </p:cNvPr>
            <p:cNvSpPr/>
            <p:nvPr/>
          </p:nvSpPr>
          <p:spPr>
            <a:xfrm>
              <a:off x="3791312" y="38107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6" name="Freeform 685">
              <a:extLst>
                <a:ext uri="{FF2B5EF4-FFF2-40B4-BE49-F238E27FC236}">
                  <a16:creationId xmlns:a16="http://schemas.microsoft.com/office/drawing/2014/main" id="{C8C207C2-4C6C-D3EC-AAE1-F6AFEA70596A}"/>
                </a:ext>
              </a:extLst>
            </p:cNvPr>
            <p:cNvSpPr/>
            <p:nvPr/>
          </p:nvSpPr>
          <p:spPr>
            <a:xfrm>
              <a:off x="3812871" y="381558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7" name="Freeform 686">
              <a:extLst>
                <a:ext uri="{FF2B5EF4-FFF2-40B4-BE49-F238E27FC236}">
                  <a16:creationId xmlns:a16="http://schemas.microsoft.com/office/drawing/2014/main" id="{3BC01EC9-6FB9-7505-FAF0-EE2AF0FC830F}"/>
                </a:ext>
              </a:extLst>
            </p:cNvPr>
            <p:cNvSpPr/>
            <p:nvPr/>
          </p:nvSpPr>
          <p:spPr>
            <a:xfrm>
              <a:off x="3834430" y="380848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8" name="Freeform 687">
              <a:extLst>
                <a:ext uri="{FF2B5EF4-FFF2-40B4-BE49-F238E27FC236}">
                  <a16:creationId xmlns:a16="http://schemas.microsoft.com/office/drawing/2014/main" id="{24F49C76-348B-1B0A-23C7-8C4BBA1508EB}"/>
                </a:ext>
              </a:extLst>
            </p:cNvPr>
            <p:cNvSpPr/>
            <p:nvPr/>
          </p:nvSpPr>
          <p:spPr>
            <a:xfrm>
              <a:off x="3855990" y="380404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89" name="Freeform 688">
              <a:extLst>
                <a:ext uri="{FF2B5EF4-FFF2-40B4-BE49-F238E27FC236}">
                  <a16:creationId xmlns:a16="http://schemas.microsoft.com/office/drawing/2014/main" id="{06031874-4371-07F4-C07D-42BE2FC58F2F}"/>
                </a:ext>
              </a:extLst>
            </p:cNvPr>
            <p:cNvSpPr/>
            <p:nvPr/>
          </p:nvSpPr>
          <p:spPr>
            <a:xfrm>
              <a:off x="3877549" y="379827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0" name="Freeform 689">
              <a:extLst>
                <a:ext uri="{FF2B5EF4-FFF2-40B4-BE49-F238E27FC236}">
                  <a16:creationId xmlns:a16="http://schemas.microsoft.com/office/drawing/2014/main" id="{BB15A5BA-3DB6-1F18-B73E-8B25A980CF6D}"/>
                </a:ext>
              </a:extLst>
            </p:cNvPr>
            <p:cNvSpPr/>
            <p:nvPr/>
          </p:nvSpPr>
          <p:spPr>
            <a:xfrm>
              <a:off x="3899108" y="379118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1" name="Freeform 690">
              <a:extLst>
                <a:ext uri="{FF2B5EF4-FFF2-40B4-BE49-F238E27FC236}">
                  <a16:creationId xmlns:a16="http://schemas.microsoft.com/office/drawing/2014/main" id="{25F47D1D-8742-E6F9-242F-DD694A1A7CE9}"/>
                </a:ext>
              </a:extLst>
            </p:cNvPr>
            <p:cNvSpPr/>
            <p:nvPr/>
          </p:nvSpPr>
          <p:spPr>
            <a:xfrm>
              <a:off x="3920667" y="37880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2" name="Freeform 691">
              <a:extLst>
                <a:ext uri="{FF2B5EF4-FFF2-40B4-BE49-F238E27FC236}">
                  <a16:creationId xmlns:a16="http://schemas.microsoft.com/office/drawing/2014/main" id="{6D28764B-A807-A2E1-9462-36412FFCCC15}"/>
                </a:ext>
              </a:extLst>
            </p:cNvPr>
            <p:cNvSpPr/>
            <p:nvPr/>
          </p:nvSpPr>
          <p:spPr>
            <a:xfrm>
              <a:off x="3942226" y="37694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3" name="Freeform 692">
              <a:extLst>
                <a:ext uri="{FF2B5EF4-FFF2-40B4-BE49-F238E27FC236}">
                  <a16:creationId xmlns:a16="http://schemas.microsoft.com/office/drawing/2014/main" id="{7F94BA67-848B-3CFD-FB95-226D9A8CFDEA}"/>
                </a:ext>
              </a:extLst>
            </p:cNvPr>
            <p:cNvSpPr/>
            <p:nvPr/>
          </p:nvSpPr>
          <p:spPr>
            <a:xfrm>
              <a:off x="3963785" y="377119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4" name="Freeform 693">
              <a:extLst>
                <a:ext uri="{FF2B5EF4-FFF2-40B4-BE49-F238E27FC236}">
                  <a16:creationId xmlns:a16="http://schemas.microsoft.com/office/drawing/2014/main" id="{B7512F97-291A-F24D-70B5-625E9174DA7F}"/>
                </a:ext>
              </a:extLst>
            </p:cNvPr>
            <p:cNvSpPr/>
            <p:nvPr/>
          </p:nvSpPr>
          <p:spPr>
            <a:xfrm>
              <a:off x="3985344" y="375433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5" name="Freeform 694">
              <a:extLst>
                <a:ext uri="{FF2B5EF4-FFF2-40B4-BE49-F238E27FC236}">
                  <a16:creationId xmlns:a16="http://schemas.microsoft.com/office/drawing/2014/main" id="{355C4195-E215-F663-BA0F-D82DCC630443}"/>
                </a:ext>
              </a:extLst>
            </p:cNvPr>
            <p:cNvSpPr/>
            <p:nvPr/>
          </p:nvSpPr>
          <p:spPr>
            <a:xfrm>
              <a:off x="4006904" y="3732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6" name="Freeform 695">
              <a:extLst>
                <a:ext uri="{FF2B5EF4-FFF2-40B4-BE49-F238E27FC236}">
                  <a16:creationId xmlns:a16="http://schemas.microsoft.com/office/drawing/2014/main" id="{27CE7418-E862-DF2B-8E7F-7D28AE358EAB}"/>
                </a:ext>
              </a:extLst>
            </p:cNvPr>
            <p:cNvSpPr/>
            <p:nvPr/>
          </p:nvSpPr>
          <p:spPr>
            <a:xfrm>
              <a:off x="4028463" y="371261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7" name="Freeform 696">
              <a:extLst>
                <a:ext uri="{FF2B5EF4-FFF2-40B4-BE49-F238E27FC236}">
                  <a16:creationId xmlns:a16="http://schemas.microsoft.com/office/drawing/2014/main" id="{4D1193E2-F540-B4D2-CDC9-D82CD5E3F979}"/>
                </a:ext>
              </a:extLst>
            </p:cNvPr>
            <p:cNvSpPr/>
            <p:nvPr/>
          </p:nvSpPr>
          <p:spPr>
            <a:xfrm>
              <a:off x="4050022" y="36944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8" name="Freeform 697">
              <a:extLst>
                <a:ext uri="{FF2B5EF4-FFF2-40B4-BE49-F238E27FC236}">
                  <a16:creationId xmlns:a16="http://schemas.microsoft.com/office/drawing/2014/main" id="{9A357ABB-DE5F-B1A4-04DA-A48967E430A9}"/>
                </a:ext>
              </a:extLst>
            </p:cNvPr>
            <p:cNvSpPr/>
            <p:nvPr/>
          </p:nvSpPr>
          <p:spPr>
            <a:xfrm>
              <a:off x="4071581" y="366734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699" name="Freeform 698">
              <a:extLst>
                <a:ext uri="{FF2B5EF4-FFF2-40B4-BE49-F238E27FC236}">
                  <a16:creationId xmlns:a16="http://schemas.microsoft.com/office/drawing/2014/main" id="{2040ACA1-E789-8647-793A-073042584A74}"/>
                </a:ext>
              </a:extLst>
            </p:cNvPr>
            <p:cNvSpPr/>
            <p:nvPr/>
          </p:nvSpPr>
          <p:spPr>
            <a:xfrm>
              <a:off x="4093140" y="365092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0" name="Freeform 699">
              <a:extLst>
                <a:ext uri="{FF2B5EF4-FFF2-40B4-BE49-F238E27FC236}">
                  <a16:creationId xmlns:a16="http://schemas.microsoft.com/office/drawing/2014/main" id="{0A65E123-E1B5-2171-DC17-CFC6A2352874}"/>
                </a:ext>
              </a:extLst>
            </p:cNvPr>
            <p:cNvSpPr/>
            <p:nvPr/>
          </p:nvSpPr>
          <p:spPr>
            <a:xfrm>
              <a:off x="4114699" y="361497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1" name="Freeform 700">
              <a:extLst>
                <a:ext uri="{FF2B5EF4-FFF2-40B4-BE49-F238E27FC236}">
                  <a16:creationId xmlns:a16="http://schemas.microsoft.com/office/drawing/2014/main" id="{10AFA632-A798-30B5-2F84-5C1175892B90}"/>
                </a:ext>
              </a:extLst>
            </p:cNvPr>
            <p:cNvSpPr/>
            <p:nvPr/>
          </p:nvSpPr>
          <p:spPr>
            <a:xfrm>
              <a:off x="4136258" y="356570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2" name="Freeform 701">
              <a:extLst>
                <a:ext uri="{FF2B5EF4-FFF2-40B4-BE49-F238E27FC236}">
                  <a16:creationId xmlns:a16="http://schemas.microsoft.com/office/drawing/2014/main" id="{E11BB306-1A9E-16F1-17AA-8585E775C52E}"/>
                </a:ext>
              </a:extLst>
            </p:cNvPr>
            <p:cNvSpPr/>
            <p:nvPr/>
          </p:nvSpPr>
          <p:spPr>
            <a:xfrm>
              <a:off x="4157818" y="351733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3" name="Freeform 702">
              <a:extLst>
                <a:ext uri="{FF2B5EF4-FFF2-40B4-BE49-F238E27FC236}">
                  <a16:creationId xmlns:a16="http://schemas.microsoft.com/office/drawing/2014/main" id="{F7DA937B-4BDD-A7FD-AA26-69BB87CDADC8}"/>
                </a:ext>
              </a:extLst>
            </p:cNvPr>
            <p:cNvSpPr/>
            <p:nvPr/>
          </p:nvSpPr>
          <p:spPr>
            <a:xfrm>
              <a:off x="4179377" y="34876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4" name="Freeform 703">
              <a:extLst>
                <a:ext uri="{FF2B5EF4-FFF2-40B4-BE49-F238E27FC236}">
                  <a16:creationId xmlns:a16="http://schemas.microsoft.com/office/drawing/2014/main" id="{160E5C9C-384A-B263-43B9-D9C2FB607641}"/>
                </a:ext>
              </a:extLst>
            </p:cNvPr>
            <p:cNvSpPr/>
            <p:nvPr/>
          </p:nvSpPr>
          <p:spPr>
            <a:xfrm>
              <a:off x="4200936" y="342013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5" name="Freeform 704">
              <a:extLst>
                <a:ext uri="{FF2B5EF4-FFF2-40B4-BE49-F238E27FC236}">
                  <a16:creationId xmlns:a16="http://schemas.microsoft.com/office/drawing/2014/main" id="{AA4915AD-9D7F-EF7D-ECC0-038373ECCF4B}"/>
                </a:ext>
              </a:extLst>
            </p:cNvPr>
            <p:cNvSpPr/>
            <p:nvPr/>
          </p:nvSpPr>
          <p:spPr>
            <a:xfrm>
              <a:off x="4222495" y="339616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6" name="Freeform 705">
              <a:extLst>
                <a:ext uri="{FF2B5EF4-FFF2-40B4-BE49-F238E27FC236}">
                  <a16:creationId xmlns:a16="http://schemas.microsoft.com/office/drawing/2014/main" id="{D23BC626-EBAB-AA66-629F-1963B9C0DF68}"/>
                </a:ext>
              </a:extLst>
            </p:cNvPr>
            <p:cNvSpPr/>
            <p:nvPr/>
          </p:nvSpPr>
          <p:spPr>
            <a:xfrm>
              <a:off x="4244054" y="3297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7" name="Freeform 706">
              <a:extLst>
                <a:ext uri="{FF2B5EF4-FFF2-40B4-BE49-F238E27FC236}">
                  <a16:creationId xmlns:a16="http://schemas.microsoft.com/office/drawing/2014/main" id="{86347FDC-8541-1011-34C2-03BBBDA08098}"/>
                </a:ext>
              </a:extLst>
            </p:cNvPr>
            <p:cNvSpPr/>
            <p:nvPr/>
          </p:nvSpPr>
          <p:spPr>
            <a:xfrm>
              <a:off x="4265613" y="325503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8" name="Freeform 707">
              <a:extLst>
                <a:ext uri="{FF2B5EF4-FFF2-40B4-BE49-F238E27FC236}">
                  <a16:creationId xmlns:a16="http://schemas.microsoft.com/office/drawing/2014/main" id="{E37010B6-AA1A-F5E1-D8A9-122929B70299}"/>
                </a:ext>
              </a:extLst>
            </p:cNvPr>
            <p:cNvSpPr/>
            <p:nvPr/>
          </p:nvSpPr>
          <p:spPr>
            <a:xfrm>
              <a:off x="4287172" y="31640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09" name="Freeform 708">
              <a:extLst>
                <a:ext uri="{FF2B5EF4-FFF2-40B4-BE49-F238E27FC236}">
                  <a16:creationId xmlns:a16="http://schemas.microsoft.com/office/drawing/2014/main" id="{A2E3B9C4-09C1-4D63-7006-BEEA10E111F8}"/>
                </a:ext>
              </a:extLst>
            </p:cNvPr>
            <p:cNvSpPr/>
            <p:nvPr/>
          </p:nvSpPr>
          <p:spPr>
            <a:xfrm>
              <a:off x="4308732" y="308770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0" name="Freeform 709">
              <a:extLst>
                <a:ext uri="{FF2B5EF4-FFF2-40B4-BE49-F238E27FC236}">
                  <a16:creationId xmlns:a16="http://schemas.microsoft.com/office/drawing/2014/main" id="{4CDA84AD-CC63-A356-12C3-E90DF8311DC1}"/>
                </a:ext>
              </a:extLst>
            </p:cNvPr>
            <p:cNvSpPr/>
            <p:nvPr/>
          </p:nvSpPr>
          <p:spPr>
            <a:xfrm>
              <a:off x="4330291" y="305708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1" name="Freeform 710">
              <a:extLst>
                <a:ext uri="{FF2B5EF4-FFF2-40B4-BE49-F238E27FC236}">
                  <a16:creationId xmlns:a16="http://schemas.microsoft.com/office/drawing/2014/main" id="{297BCFA7-E295-21CE-5000-4006B2318F3C}"/>
                </a:ext>
              </a:extLst>
            </p:cNvPr>
            <p:cNvSpPr/>
            <p:nvPr/>
          </p:nvSpPr>
          <p:spPr>
            <a:xfrm>
              <a:off x="4351850" y="298251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2" name="Freeform 711">
              <a:extLst>
                <a:ext uri="{FF2B5EF4-FFF2-40B4-BE49-F238E27FC236}">
                  <a16:creationId xmlns:a16="http://schemas.microsoft.com/office/drawing/2014/main" id="{626D7483-2953-A0BB-8BF7-BEB21F08B887}"/>
                </a:ext>
              </a:extLst>
            </p:cNvPr>
            <p:cNvSpPr/>
            <p:nvPr/>
          </p:nvSpPr>
          <p:spPr>
            <a:xfrm>
              <a:off x="4373409" y="28586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5"/>
                    <a:pt x="1085"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3" name="Freeform 712">
              <a:extLst>
                <a:ext uri="{FF2B5EF4-FFF2-40B4-BE49-F238E27FC236}">
                  <a16:creationId xmlns:a16="http://schemas.microsoft.com/office/drawing/2014/main" id="{F85A15D0-A1B6-FD8F-6955-7615640D7ABD}"/>
                </a:ext>
              </a:extLst>
            </p:cNvPr>
            <p:cNvSpPr/>
            <p:nvPr/>
          </p:nvSpPr>
          <p:spPr>
            <a:xfrm>
              <a:off x="4394972" y="280632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4" name="Freeform 713">
              <a:extLst>
                <a:ext uri="{FF2B5EF4-FFF2-40B4-BE49-F238E27FC236}">
                  <a16:creationId xmlns:a16="http://schemas.microsoft.com/office/drawing/2014/main" id="{B6E0B0C0-6971-0746-1BE0-9F98272890FD}"/>
                </a:ext>
              </a:extLst>
            </p:cNvPr>
            <p:cNvSpPr/>
            <p:nvPr/>
          </p:nvSpPr>
          <p:spPr>
            <a:xfrm>
              <a:off x="4416530" y="27637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5" name="Freeform 714">
              <a:extLst>
                <a:ext uri="{FF2B5EF4-FFF2-40B4-BE49-F238E27FC236}">
                  <a16:creationId xmlns:a16="http://schemas.microsoft.com/office/drawing/2014/main" id="{2B81AE2B-8C1C-D6FC-594B-9CDCB99B6AAB}"/>
                </a:ext>
              </a:extLst>
            </p:cNvPr>
            <p:cNvSpPr/>
            <p:nvPr/>
          </p:nvSpPr>
          <p:spPr>
            <a:xfrm>
              <a:off x="4438088" y="264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6" name="Freeform 715">
              <a:extLst>
                <a:ext uri="{FF2B5EF4-FFF2-40B4-BE49-F238E27FC236}">
                  <a16:creationId xmlns:a16="http://schemas.microsoft.com/office/drawing/2014/main" id="{F8C9D58B-266E-FD61-694D-533600AB1982}"/>
                </a:ext>
              </a:extLst>
            </p:cNvPr>
            <p:cNvSpPr/>
            <p:nvPr/>
          </p:nvSpPr>
          <p:spPr>
            <a:xfrm>
              <a:off x="4459646" y="2590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7" name="Freeform 716">
              <a:extLst>
                <a:ext uri="{FF2B5EF4-FFF2-40B4-BE49-F238E27FC236}">
                  <a16:creationId xmlns:a16="http://schemas.microsoft.com/office/drawing/2014/main" id="{597934D4-9E8B-D118-1CFD-BFF637D4FB76}"/>
                </a:ext>
              </a:extLst>
            </p:cNvPr>
            <p:cNvSpPr/>
            <p:nvPr/>
          </p:nvSpPr>
          <p:spPr>
            <a:xfrm>
              <a:off x="4481204" y="25635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8" name="Freeform 717">
              <a:extLst>
                <a:ext uri="{FF2B5EF4-FFF2-40B4-BE49-F238E27FC236}">
                  <a16:creationId xmlns:a16="http://schemas.microsoft.com/office/drawing/2014/main" id="{D154EFD1-C424-312D-4831-5E8961DA01F7}"/>
                </a:ext>
              </a:extLst>
            </p:cNvPr>
            <p:cNvSpPr/>
            <p:nvPr/>
          </p:nvSpPr>
          <p:spPr>
            <a:xfrm>
              <a:off x="4502762" y="24836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19" name="Freeform 718">
              <a:extLst>
                <a:ext uri="{FF2B5EF4-FFF2-40B4-BE49-F238E27FC236}">
                  <a16:creationId xmlns:a16="http://schemas.microsoft.com/office/drawing/2014/main" id="{E0A24DF4-41CD-F436-A750-957DC79D9D7B}"/>
                </a:ext>
              </a:extLst>
            </p:cNvPr>
            <p:cNvSpPr/>
            <p:nvPr/>
          </p:nvSpPr>
          <p:spPr>
            <a:xfrm>
              <a:off x="4524319" y="248055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0" name="Freeform 719">
              <a:extLst>
                <a:ext uri="{FF2B5EF4-FFF2-40B4-BE49-F238E27FC236}">
                  <a16:creationId xmlns:a16="http://schemas.microsoft.com/office/drawing/2014/main" id="{C79DE98F-3867-B3F5-F39C-A99C964ABB0A}"/>
                </a:ext>
              </a:extLst>
            </p:cNvPr>
            <p:cNvSpPr/>
            <p:nvPr/>
          </p:nvSpPr>
          <p:spPr>
            <a:xfrm>
              <a:off x="4545877" y="237181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1" name="Freeform 720">
              <a:extLst>
                <a:ext uri="{FF2B5EF4-FFF2-40B4-BE49-F238E27FC236}">
                  <a16:creationId xmlns:a16="http://schemas.microsoft.com/office/drawing/2014/main" id="{F98C2157-17B6-96B1-219D-02B63FD3DD8A}"/>
                </a:ext>
              </a:extLst>
            </p:cNvPr>
            <p:cNvSpPr/>
            <p:nvPr/>
          </p:nvSpPr>
          <p:spPr>
            <a:xfrm>
              <a:off x="4567435" y="23651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2" name="Freeform 721">
              <a:extLst>
                <a:ext uri="{FF2B5EF4-FFF2-40B4-BE49-F238E27FC236}">
                  <a16:creationId xmlns:a16="http://schemas.microsoft.com/office/drawing/2014/main" id="{793C2DFD-0CBE-AD8D-DC5F-745A2B9E2BCD}"/>
                </a:ext>
              </a:extLst>
            </p:cNvPr>
            <p:cNvSpPr/>
            <p:nvPr/>
          </p:nvSpPr>
          <p:spPr>
            <a:xfrm>
              <a:off x="4589005" y="2356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3" name="Freeform 722">
              <a:extLst>
                <a:ext uri="{FF2B5EF4-FFF2-40B4-BE49-F238E27FC236}">
                  <a16:creationId xmlns:a16="http://schemas.microsoft.com/office/drawing/2014/main" id="{6C524B7B-E3CA-27C9-91BE-97D422FD13AD}"/>
                </a:ext>
              </a:extLst>
            </p:cNvPr>
            <p:cNvSpPr/>
            <p:nvPr/>
          </p:nvSpPr>
          <p:spPr>
            <a:xfrm>
              <a:off x="4610563" y="235672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4" name="Freeform 723">
              <a:extLst>
                <a:ext uri="{FF2B5EF4-FFF2-40B4-BE49-F238E27FC236}">
                  <a16:creationId xmlns:a16="http://schemas.microsoft.com/office/drawing/2014/main" id="{DAC9618A-6F57-8F0D-406E-8B8DDE7D554F}"/>
                </a:ext>
              </a:extLst>
            </p:cNvPr>
            <p:cNvSpPr/>
            <p:nvPr/>
          </p:nvSpPr>
          <p:spPr>
            <a:xfrm>
              <a:off x="4632121" y="23252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5" name="Freeform 724">
              <a:extLst>
                <a:ext uri="{FF2B5EF4-FFF2-40B4-BE49-F238E27FC236}">
                  <a16:creationId xmlns:a16="http://schemas.microsoft.com/office/drawing/2014/main" id="{2717ECB4-15F9-7EC3-9432-84FA13FE3131}"/>
                </a:ext>
              </a:extLst>
            </p:cNvPr>
            <p:cNvSpPr/>
            <p:nvPr/>
          </p:nvSpPr>
          <p:spPr>
            <a:xfrm>
              <a:off x="4653679" y="242462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6" name="Freeform 725">
              <a:extLst>
                <a:ext uri="{FF2B5EF4-FFF2-40B4-BE49-F238E27FC236}">
                  <a16:creationId xmlns:a16="http://schemas.microsoft.com/office/drawing/2014/main" id="{8FC32975-99E9-EED3-58A7-6E8ED9168A33}"/>
                </a:ext>
              </a:extLst>
            </p:cNvPr>
            <p:cNvSpPr/>
            <p:nvPr/>
          </p:nvSpPr>
          <p:spPr>
            <a:xfrm>
              <a:off x="4675237" y="23984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7" name="Freeform 726">
              <a:extLst>
                <a:ext uri="{FF2B5EF4-FFF2-40B4-BE49-F238E27FC236}">
                  <a16:creationId xmlns:a16="http://schemas.microsoft.com/office/drawing/2014/main" id="{5529A8BA-F451-7DBE-E493-4EAC8AC59DB8}"/>
                </a:ext>
              </a:extLst>
            </p:cNvPr>
            <p:cNvSpPr/>
            <p:nvPr/>
          </p:nvSpPr>
          <p:spPr>
            <a:xfrm>
              <a:off x="4696795" y="239444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8" name="Freeform 727">
              <a:extLst>
                <a:ext uri="{FF2B5EF4-FFF2-40B4-BE49-F238E27FC236}">
                  <a16:creationId xmlns:a16="http://schemas.microsoft.com/office/drawing/2014/main" id="{548FE5B5-6D1C-9BF3-DF9A-64747CD360C9}"/>
                </a:ext>
              </a:extLst>
            </p:cNvPr>
            <p:cNvSpPr/>
            <p:nvPr/>
          </p:nvSpPr>
          <p:spPr>
            <a:xfrm>
              <a:off x="4718353" y="2397998"/>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29" name="Freeform 728">
              <a:extLst>
                <a:ext uri="{FF2B5EF4-FFF2-40B4-BE49-F238E27FC236}">
                  <a16:creationId xmlns:a16="http://schemas.microsoft.com/office/drawing/2014/main" id="{C54A3432-AE87-33F2-5A63-0EDA8A197364}"/>
                </a:ext>
              </a:extLst>
            </p:cNvPr>
            <p:cNvSpPr/>
            <p:nvPr/>
          </p:nvSpPr>
          <p:spPr>
            <a:xfrm>
              <a:off x="4739911" y="249075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0" name="Freeform 729">
              <a:extLst>
                <a:ext uri="{FF2B5EF4-FFF2-40B4-BE49-F238E27FC236}">
                  <a16:creationId xmlns:a16="http://schemas.microsoft.com/office/drawing/2014/main" id="{63D9FFC0-1512-7A38-3CD6-C932BC3A2C82}"/>
                </a:ext>
              </a:extLst>
            </p:cNvPr>
            <p:cNvSpPr/>
            <p:nvPr/>
          </p:nvSpPr>
          <p:spPr>
            <a:xfrm>
              <a:off x="4761469" y="25076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1" name="Freeform 730">
              <a:extLst>
                <a:ext uri="{FF2B5EF4-FFF2-40B4-BE49-F238E27FC236}">
                  <a16:creationId xmlns:a16="http://schemas.microsoft.com/office/drawing/2014/main" id="{0CC6B7D4-C6E7-B7BF-0583-5E5FC8D1E7FF}"/>
                </a:ext>
              </a:extLst>
            </p:cNvPr>
            <p:cNvSpPr/>
            <p:nvPr/>
          </p:nvSpPr>
          <p:spPr>
            <a:xfrm>
              <a:off x="4783027" y="260526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2" name="Freeform 731">
              <a:extLst>
                <a:ext uri="{FF2B5EF4-FFF2-40B4-BE49-F238E27FC236}">
                  <a16:creationId xmlns:a16="http://schemas.microsoft.com/office/drawing/2014/main" id="{6554829A-B2F1-2571-D664-BBAF31D55CAF}"/>
                </a:ext>
              </a:extLst>
            </p:cNvPr>
            <p:cNvSpPr/>
            <p:nvPr/>
          </p:nvSpPr>
          <p:spPr>
            <a:xfrm>
              <a:off x="4804597" y="265941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3" name="Freeform 732">
              <a:extLst>
                <a:ext uri="{FF2B5EF4-FFF2-40B4-BE49-F238E27FC236}">
                  <a16:creationId xmlns:a16="http://schemas.microsoft.com/office/drawing/2014/main" id="{7B0BBBB1-65D3-BA3F-C427-BE60E0A89730}"/>
                </a:ext>
              </a:extLst>
            </p:cNvPr>
            <p:cNvSpPr/>
            <p:nvPr/>
          </p:nvSpPr>
          <p:spPr>
            <a:xfrm>
              <a:off x="4826155" y="272465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4" name="Freeform 733">
              <a:extLst>
                <a:ext uri="{FF2B5EF4-FFF2-40B4-BE49-F238E27FC236}">
                  <a16:creationId xmlns:a16="http://schemas.microsoft.com/office/drawing/2014/main" id="{47EAF943-2E71-76F5-3195-80AF1803A7CA}"/>
                </a:ext>
              </a:extLst>
            </p:cNvPr>
            <p:cNvSpPr/>
            <p:nvPr/>
          </p:nvSpPr>
          <p:spPr>
            <a:xfrm>
              <a:off x="4847713" y="27925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5" name="Freeform 734">
              <a:extLst>
                <a:ext uri="{FF2B5EF4-FFF2-40B4-BE49-F238E27FC236}">
                  <a16:creationId xmlns:a16="http://schemas.microsoft.com/office/drawing/2014/main" id="{BAECBA35-F400-CC12-BCA8-C45E4A69DBB2}"/>
                </a:ext>
              </a:extLst>
            </p:cNvPr>
            <p:cNvSpPr/>
            <p:nvPr/>
          </p:nvSpPr>
          <p:spPr>
            <a:xfrm>
              <a:off x="4869271" y="28995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6" name="Freeform 735">
              <a:extLst>
                <a:ext uri="{FF2B5EF4-FFF2-40B4-BE49-F238E27FC236}">
                  <a16:creationId xmlns:a16="http://schemas.microsoft.com/office/drawing/2014/main" id="{FB25BAF6-0DD5-CF4B-5CAE-358C215FF833}"/>
                </a:ext>
              </a:extLst>
            </p:cNvPr>
            <p:cNvSpPr/>
            <p:nvPr/>
          </p:nvSpPr>
          <p:spPr>
            <a:xfrm>
              <a:off x="4890829" y="29905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7" name="Freeform 736">
              <a:extLst>
                <a:ext uri="{FF2B5EF4-FFF2-40B4-BE49-F238E27FC236}">
                  <a16:creationId xmlns:a16="http://schemas.microsoft.com/office/drawing/2014/main" id="{E8E1AFEE-F8D1-9243-0FC6-85C9B8E3E1EA}"/>
                </a:ext>
              </a:extLst>
            </p:cNvPr>
            <p:cNvSpPr/>
            <p:nvPr/>
          </p:nvSpPr>
          <p:spPr>
            <a:xfrm>
              <a:off x="4912387" y="303222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8" name="Freeform 737">
              <a:extLst>
                <a:ext uri="{FF2B5EF4-FFF2-40B4-BE49-F238E27FC236}">
                  <a16:creationId xmlns:a16="http://schemas.microsoft.com/office/drawing/2014/main" id="{93278891-5932-BED7-4B05-7AEA4D69C958}"/>
                </a:ext>
              </a:extLst>
            </p:cNvPr>
            <p:cNvSpPr/>
            <p:nvPr/>
          </p:nvSpPr>
          <p:spPr>
            <a:xfrm>
              <a:off x="4933944" y="311611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39" name="Freeform 738">
              <a:extLst>
                <a:ext uri="{FF2B5EF4-FFF2-40B4-BE49-F238E27FC236}">
                  <a16:creationId xmlns:a16="http://schemas.microsoft.com/office/drawing/2014/main" id="{3B7C1220-9C7F-4DD5-5BDC-B3FE8DA67252}"/>
                </a:ext>
              </a:extLst>
            </p:cNvPr>
            <p:cNvSpPr/>
            <p:nvPr/>
          </p:nvSpPr>
          <p:spPr>
            <a:xfrm>
              <a:off x="4955502" y="316049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0" name="Freeform 739">
              <a:extLst>
                <a:ext uri="{FF2B5EF4-FFF2-40B4-BE49-F238E27FC236}">
                  <a16:creationId xmlns:a16="http://schemas.microsoft.com/office/drawing/2014/main" id="{4F4B419F-1BE9-81D4-86AD-F38ADD6106DF}"/>
                </a:ext>
              </a:extLst>
            </p:cNvPr>
            <p:cNvSpPr/>
            <p:nvPr/>
          </p:nvSpPr>
          <p:spPr>
            <a:xfrm>
              <a:off x="4977060" y="32461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1" name="Freeform 740">
              <a:extLst>
                <a:ext uri="{FF2B5EF4-FFF2-40B4-BE49-F238E27FC236}">
                  <a16:creationId xmlns:a16="http://schemas.microsoft.com/office/drawing/2014/main" id="{20E6AD9F-6C30-9531-79D7-DB40CADF3097}"/>
                </a:ext>
              </a:extLst>
            </p:cNvPr>
            <p:cNvSpPr/>
            <p:nvPr/>
          </p:nvSpPr>
          <p:spPr>
            <a:xfrm>
              <a:off x="4998618" y="333314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2" name="Freeform 741">
              <a:extLst>
                <a:ext uri="{FF2B5EF4-FFF2-40B4-BE49-F238E27FC236}">
                  <a16:creationId xmlns:a16="http://schemas.microsoft.com/office/drawing/2014/main" id="{8F01D4AD-BC9D-0023-0BCD-A6EAB886E549}"/>
                </a:ext>
              </a:extLst>
            </p:cNvPr>
            <p:cNvSpPr/>
            <p:nvPr/>
          </p:nvSpPr>
          <p:spPr>
            <a:xfrm>
              <a:off x="5020188" y="338951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3" name="Freeform 742">
              <a:extLst>
                <a:ext uri="{FF2B5EF4-FFF2-40B4-BE49-F238E27FC236}">
                  <a16:creationId xmlns:a16="http://schemas.microsoft.com/office/drawing/2014/main" id="{D038FE0A-2A2F-3F4F-8ABB-0A97AC1D2869}"/>
                </a:ext>
              </a:extLst>
            </p:cNvPr>
            <p:cNvSpPr/>
            <p:nvPr/>
          </p:nvSpPr>
          <p:spPr>
            <a:xfrm>
              <a:off x="5041746" y="34374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4" name="Freeform 743">
              <a:extLst>
                <a:ext uri="{FF2B5EF4-FFF2-40B4-BE49-F238E27FC236}">
                  <a16:creationId xmlns:a16="http://schemas.microsoft.com/office/drawing/2014/main" id="{8DC4CE73-B4DE-13E7-B951-BC8FEA1B4060}"/>
                </a:ext>
              </a:extLst>
            </p:cNvPr>
            <p:cNvSpPr/>
            <p:nvPr/>
          </p:nvSpPr>
          <p:spPr>
            <a:xfrm>
              <a:off x="5063304" y="349248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5" name="Freeform 744">
              <a:extLst>
                <a:ext uri="{FF2B5EF4-FFF2-40B4-BE49-F238E27FC236}">
                  <a16:creationId xmlns:a16="http://schemas.microsoft.com/office/drawing/2014/main" id="{33D54FFA-DACD-1E5E-42BF-048BCF5FFDBF}"/>
                </a:ext>
              </a:extLst>
            </p:cNvPr>
            <p:cNvSpPr/>
            <p:nvPr/>
          </p:nvSpPr>
          <p:spPr>
            <a:xfrm>
              <a:off x="5084862" y="353730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6" name="Freeform 745">
              <a:extLst>
                <a:ext uri="{FF2B5EF4-FFF2-40B4-BE49-F238E27FC236}">
                  <a16:creationId xmlns:a16="http://schemas.microsoft.com/office/drawing/2014/main" id="{86C44409-753A-850A-7BB2-87424D79449F}"/>
                </a:ext>
              </a:extLst>
            </p:cNvPr>
            <p:cNvSpPr/>
            <p:nvPr/>
          </p:nvSpPr>
          <p:spPr>
            <a:xfrm>
              <a:off x="5106420" y="356172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7" name="Freeform 746">
              <a:extLst>
                <a:ext uri="{FF2B5EF4-FFF2-40B4-BE49-F238E27FC236}">
                  <a16:creationId xmlns:a16="http://schemas.microsoft.com/office/drawing/2014/main" id="{7E6F7DA2-A602-0A8F-C001-1BE37BE5ABFE}"/>
                </a:ext>
              </a:extLst>
            </p:cNvPr>
            <p:cNvSpPr/>
            <p:nvPr/>
          </p:nvSpPr>
          <p:spPr>
            <a:xfrm>
              <a:off x="5127978" y="360876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8" name="Freeform 747">
              <a:extLst>
                <a:ext uri="{FF2B5EF4-FFF2-40B4-BE49-F238E27FC236}">
                  <a16:creationId xmlns:a16="http://schemas.microsoft.com/office/drawing/2014/main" id="{3B336C6E-928C-0873-E9A9-0623081520F9}"/>
                </a:ext>
              </a:extLst>
            </p:cNvPr>
            <p:cNvSpPr/>
            <p:nvPr/>
          </p:nvSpPr>
          <p:spPr>
            <a:xfrm>
              <a:off x="5149536" y="365181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49" name="Freeform 748">
              <a:extLst>
                <a:ext uri="{FF2B5EF4-FFF2-40B4-BE49-F238E27FC236}">
                  <a16:creationId xmlns:a16="http://schemas.microsoft.com/office/drawing/2014/main" id="{EB94DC6E-6E3F-B029-3304-8889437F1CDC}"/>
                </a:ext>
              </a:extLst>
            </p:cNvPr>
            <p:cNvSpPr/>
            <p:nvPr/>
          </p:nvSpPr>
          <p:spPr>
            <a:xfrm>
              <a:off x="5171094" y="366867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0" name="Freeform 749">
              <a:extLst>
                <a:ext uri="{FF2B5EF4-FFF2-40B4-BE49-F238E27FC236}">
                  <a16:creationId xmlns:a16="http://schemas.microsoft.com/office/drawing/2014/main" id="{84648889-AD82-EFA6-751C-36251A67CA76}"/>
                </a:ext>
              </a:extLst>
            </p:cNvPr>
            <p:cNvSpPr/>
            <p:nvPr/>
          </p:nvSpPr>
          <p:spPr>
            <a:xfrm>
              <a:off x="5192652" y="36944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1" name="Freeform 750">
              <a:extLst>
                <a:ext uri="{FF2B5EF4-FFF2-40B4-BE49-F238E27FC236}">
                  <a16:creationId xmlns:a16="http://schemas.microsoft.com/office/drawing/2014/main" id="{CFFDC348-DD94-44E5-84AB-2B7A2AAFE86D}"/>
                </a:ext>
              </a:extLst>
            </p:cNvPr>
            <p:cNvSpPr/>
            <p:nvPr/>
          </p:nvSpPr>
          <p:spPr>
            <a:xfrm>
              <a:off x="5214210" y="371839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2" name="Freeform 751">
              <a:extLst>
                <a:ext uri="{FF2B5EF4-FFF2-40B4-BE49-F238E27FC236}">
                  <a16:creationId xmlns:a16="http://schemas.microsoft.com/office/drawing/2014/main" id="{2399AD74-FBD0-9539-F1E1-55B7501C84D8}"/>
                </a:ext>
              </a:extLst>
            </p:cNvPr>
            <p:cNvSpPr/>
            <p:nvPr/>
          </p:nvSpPr>
          <p:spPr>
            <a:xfrm>
              <a:off x="5235780" y="3730370"/>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3" name="Freeform 752">
              <a:extLst>
                <a:ext uri="{FF2B5EF4-FFF2-40B4-BE49-F238E27FC236}">
                  <a16:creationId xmlns:a16="http://schemas.microsoft.com/office/drawing/2014/main" id="{719AC146-7943-7386-1C3C-E8E8D03CA98E}"/>
                </a:ext>
              </a:extLst>
            </p:cNvPr>
            <p:cNvSpPr/>
            <p:nvPr/>
          </p:nvSpPr>
          <p:spPr>
            <a:xfrm>
              <a:off x="5257338" y="373746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4" name="Freeform 753">
              <a:extLst>
                <a:ext uri="{FF2B5EF4-FFF2-40B4-BE49-F238E27FC236}">
                  <a16:creationId xmlns:a16="http://schemas.microsoft.com/office/drawing/2014/main" id="{291C0B1A-E3EC-B66F-EEC4-12A2B079CDFC}"/>
                </a:ext>
              </a:extLst>
            </p:cNvPr>
            <p:cNvSpPr/>
            <p:nvPr/>
          </p:nvSpPr>
          <p:spPr>
            <a:xfrm>
              <a:off x="5278896" y="375877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5" name="Freeform 754">
              <a:extLst>
                <a:ext uri="{FF2B5EF4-FFF2-40B4-BE49-F238E27FC236}">
                  <a16:creationId xmlns:a16="http://schemas.microsoft.com/office/drawing/2014/main" id="{9CB8675F-43A8-7DFC-6437-8CC02F8FE692}"/>
                </a:ext>
              </a:extLst>
            </p:cNvPr>
            <p:cNvSpPr/>
            <p:nvPr/>
          </p:nvSpPr>
          <p:spPr>
            <a:xfrm>
              <a:off x="5300454" y="377252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6" name="Freeform 755">
              <a:extLst>
                <a:ext uri="{FF2B5EF4-FFF2-40B4-BE49-F238E27FC236}">
                  <a16:creationId xmlns:a16="http://schemas.microsoft.com/office/drawing/2014/main" id="{1908F1F3-33D1-8F33-573B-F0140499ADD1}"/>
                </a:ext>
              </a:extLst>
            </p:cNvPr>
            <p:cNvSpPr/>
            <p:nvPr/>
          </p:nvSpPr>
          <p:spPr>
            <a:xfrm>
              <a:off x="5322012" y="379073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7" name="Freeform 756">
              <a:extLst>
                <a:ext uri="{FF2B5EF4-FFF2-40B4-BE49-F238E27FC236}">
                  <a16:creationId xmlns:a16="http://schemas.microsoft.com/office/drawing/2014/main" id="{0846B128-2CC2-E66B-EC39-79197082C733}"/>
                </a:ext>
              </a:extLst>
            </p:cNvPr>
            <p:cNvSpPr/>
            <p:nvPr/>
          </p:nvSpPr>
          <p:spPr>
            <a:xfrm>
              <a:off x="5343569" y="379161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8" name="Freeform 757">
              <a:extLst>
                <a:ext uri="{FF2B5EF4-FFF2-40B4-BE49-F238E27FC236}">
                  <a16:creationId xmlns:a16="http://schemas.microsoft.com/office/drawing/2014/main" id="{8060A33C-2EAC-1AFD-0957-5E0545214120}"/>
                </a:ext>
              </a:extLst>
            </p:cNvPr>
            <p:cNvSpPr/>
            <p:nvPr/>
          </p:nvSpPr>
          <p:spPr>
            <a:xfrm>
              <a:off x="5365127" y="379694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59" name="Freeform 758">
              <a:extLst>
                <a:ext uri="{FF2B5EF4-FFF2-40B4-BE49-F238E27FC236}">
                  <a16:creationId xmlns:a16="http://schemas.microsoft.com/office/drawing/2014/main" id="{D047EE07-4887-1DD2-B390-AAA46978246C}"/>
                </a:ext>
              </a:extLst>
            </p:cNvPr>
            <p:cNvSpPr/>
            <p:nvPr/>
          </p:nvSpPr>
          <p:spPr>
            <a:xfrm>
              <a:off x="5386685" y="380449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0" name="Freeform 759">
              <a:extLst>
                <a:ext uri="{FF2B5EF4-FFF2-40B4-BE49-F238E27FC236}">
                  <a16:creationId xmlns:a16="http://schemas.microsoft.com/office/drawing/2014/main" id="{98594DFE-49C0-A4C9-72BF-0F41017DE817}"/>
                </a:ext>
              </a:extLst>
            </p:cNvPr>
            <p:cNvSpPr/>
            <p:nvPr/>
          </p:nvSpPr>
          <p:spPr>
            <a:xfrm>
              <a:off x="5408243" y="380892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1" name="Freeform 760">
              <a:extLst>
                <a:ext uri="{FF2B5EF4-FFF2-40B4-BE49-F238E27FC236}">
                  <a16:creationId xmlns:a16="http://schemas.microsoft.com/office/drawing/2014/main" id="{188CB97E-745F-1F7B-3230-076B0BA0CDEE}"/>
                </a:ext>
              </a:extLst>
            </p:cNvPr>
            <p:cNvSpPr/>
            <p:nvPr/>
          </p:nvSpPr>
          <p:spPr>
            <a:xfrm>
              <a:off x="5429801" y="38111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2" name="Freeform 761">
              <a:extLst>
                <a:ext uri="{FF2B5EF4-FFF2-40B4-BE49-F238E27FC236}">
                  <a16:creationId xmlns:a16="http://schemas.microsoft.com/office/drawing/2014/main" id="{6212291E-A5FD-68CA-8D51-66716DDBAB0F}"/>
                </a:ext>
              </a:extLst>
            </p:cNvPr>
            <p:cNvSpPr/>
            <p:nvPr/>
          </p:nvSpPr>
          <p:spPr>
            <a:xfrm>
              <a:off x="5451371" y="381336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3" name="Freeform 762">
              <a:extLst>
                <a:ext uri="{FF2B5EF4-FFF2-40B4-BE49-F238E27FC236}">
                  <a16:creationId xmlns:a16="http://schemas.microsoft.com/office/drawing/2014/main" id="{57D2CC05-CC6F-8308-7F9B-594F445E9F50}"/>
                </a:ext>
              </a:extLst>
            </p:cNvPr>
            <p:cNvSpPr/>
            <p:nvPr/>
          </p:nvSpPr>
          <p:spPr>
            <a:xfrm>
              <a:off x="5472929" y="38151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4" name="Freeform 763">
              <a:extLst>
                <a:ext uri="{FF2B5EF4-FFF2-40B4-BE49-F238E27FC236}">
                  <a16:creationId xmlns:a16="http://schemas.microsoft.com/office/drawing/2014/main" id="{05F3C155-9A24-77B6-79C1-5D07F6CF64DE}"/>
                </a:ext>
              </a:extLst>
            </p:cNvPr>
            <p:cNvSpPr/>
            <p:nvPr/>
          </p:nvSpPr>
          <p:spPr>
            <a:xfrm>
              <a:off x="5494487" y="381425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5" name="Freeform 764">
              <a:extLst>
                <a:ext uri="{FF2B5EF4-FFF2-40B4-BE49-F238E27FC236}">
                  <a16:creationId xmlns:a16="http://schemas.microsoft.com/office/drawing/2014/main" id="{D82F70A1-B3DE-02F7-A2DF-B82E6C47AC69}"/>
                </a:ext>
              </a:extLst>
            </p:cNvPr>
            <p:cNvSpPr/>
            <p:nvPr/>
          </p:nvSpPr>
          <p:spPr>
            <a:xfrm>
              <a:off x="5516045" y="381780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6" name="Freeform 765">
              <a:extLst>
                <a:ext uri="{FF2B5EF4-FFF2-40B4-BE49-F238E27FC236}">
                  <a16:creationId xmlns:a16="http://schemas.microsoft.com/office/drawing/2014/main" id="{0E78E0B1-CE86-3D30-AF0F-4E71DB8F2245}"/>
                </a:ext>
              </a:extLst>
            </p:cNvPr>
            <p:cNvSpPr/>
            <p:nvPr/>
          </p:nvSpPr>
          <p:spPr>
            <a:xfrm>
              <a:off x="5537603" y="381869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7" name="Freeform 766">
              <a:extLst>
                <a:ext uri="{FF2B5EF4-FFF2-40B4-BE49-F238E27FC236}">
                  <a16:creationId xmlns:a16="http://schemas.microsoft.com/office/drawing/2014/main" id="{DC39DE10-772C-8F3A-EA99-E78AF45006B8}"/>
                </a:ext>
              </a:extLst>
            </p:cNvPr>
            <p:cNvSpPr/>
            <p:nvPr/>
          </p:nvSpPr>
          <p:spPr>
            <a:xfrm>
              <a:off x="5559161" y="3820466"/>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8" name="Freeform 767">
              <a:extLst>
                <a:ext uri="{FF2B5EF4-FFF2-40B4-BE49-F238E27FC236}">
                  <a16:creationId xmlns:a16="http://schemas.microsoft.com/office/drawing/2014/main" id="{F3FB3E73-6869-0EB5-675D-DDAB7DEA4C09}"/>
                </a:ext>
              </a:extLst>
            </p:cNvPr>
            <p:cNvSpPr/>
            <p:nvPr/>
          </p:nvSpPr>
          <p:spPr>
            <a:xfrm>
              <a:off x="5580719"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69" name="Freeform 768">
              <a:extLst>
                <a:ext uri="{FF2B5EF4-FFF2-40B4-BE49-F238E27FC236}">
                  <a16:creationId xmlns:a16="http://schemas.microsoft.com/office/drawing/2014/main" id="{CDF6E425-134D-BE29-1592-AC57A105439A}"/>
                </a:ext>
              </a:extLst>
            </p:cNvPr>
            <p:cNvSpPr/>
            <p:nvPr/>
          </p:nvSpPr>
          <p:spPr>
            <a:xfrm>
              <a:off x="5602277"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0" name="Freeform 769">
              <a:extLst>
                <a:ext uri="{FF2B5EF4-FFF2-40B4-BE49-F238E27FC236}">
                  <a16:creationId xmlns:a16="http://schemas.microsoft.com/office/drawing/2014/main" id="{20A8E6FA-2E88-FAA1-8598-BE3C447E866A}"/>
                </a:ext>
              </a:extLst>
            </p:cNvPr>
            <p:cNvSpPr/>
            <p:nvPr/>
          </p:nvSpPr>
          <p:spPr>
            <a:xfrm>
              <a:off x="5623835"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1" name="Freeform 770">
              <a:extLst>
                <a:ext uri="{FF2B5EF4-FFF2-40B4-BE49-F238E27FC236}">
                  <a16:creationId xmlns:a16="http://schemas.microsoft.com/office/drawing/2014/main" id="{189C6C12-8940-D0AE-A37D-0C9B93285D4B}"/>
                </a:ext>
              </a:extLst>
            </p:cNvPr>
            <p:cNvSpPr/>
            <p:nvPr/>
          </p:nvSpPr>
          <p:spPr>
            <a:xfrm>
              <a:off x="5645393" y="3820030"/>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2" name="Freeform 771">
              <a:extLst>
                <a:ext uri="{FF2B5EF4-FFF2-40B4-BE49-F238E27FC236}">
                  <a16:creationId xmlns:a16="http://schemas.microsoft.com/office/drawing/2014/main" id="{A1691847-0B37-C0C4-DC49-F022782F7467}"/>
                </a:ext>
              </a:extLst>
            </p:cNvPr>
            <p:cNvSpPr/>
            <p:nvPr/>
          </p:nvSpPr>
          <p:spPr>
            <a:xfrm>
              <a:off x="5666963" y="382091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3" name="Freeform 772">
              <a:extLst>
                <a:ext uri="{FF2B5EF4-FFF2-40B4-BE49-F238E27FC236}">
                  <a16:creationId xmlns:a16="http://schemas.microsoft.com/office/drawing/2014/main" id="{0C6F3848-4E64-C662-AF6A-5764C4DDD458}"/>
                </a:ext>
              </a:extLst>
            </p:cNvPr>
            <p:cNvSpPr/>
            <p:nvPr/>
          </p:nvSpPr>
          <p:spPr>
            <a:xfrm>
              <a:off x="5688521"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4" name="Freeform 773">
              <a:extLst>
                <a:ext uri="{FF2B5EF4-FFF2-40B4-BE49-F238E27FC236}">
                  <a16:creationId xmlns:a16="http://schemas.microsoft.com/office/drawing/2014/main" id="{2871D4A4-DC5C-A53F-518A-2FC70830887F}"/>
                </a:ext>
              </a:extLst>
            </p:cNvPr>
            <p:cNvSpPr/>
            <p:nvPr/>
          </p:nvSpPr>
          <p:spPr>
            <a:xfrm>
              <a:off x="5710079"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5" name="Freeform 774">
              <a:extLst>
                <a:ext uri="{FF2B5EF4-FFF2-40B4-BE49-F238E27FC236}">
                  <a16:creationId xmlns:a16="http://schemas.microsoft.com/office/drawing/2014/main" id="{26E4F73A-B3D6-B1AA-FA44-64C269FD8065}"/>
                </a:ext>
              </a:extLst>
            </p:cNvPr>
            <p:cNvSpPr/>
            <p:nvPr/>
          </p:nvSpPr>
          <p:spPr>
            <a:xfrm>
              <a:off x="5731637"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6" name="Freeform 775">
              <a:extLst>
                <a:ext uri="{FF2B5EF4-FFF2-40B4-BE49-F238E27FC236}">
                  <a16:creationId xmlns:a16="http://schemas.microsoft.com/office/drawing/2014/main" id="{76F840C5-3683-5D00-631B-69CE87A73779}"/>
                </a:ext>
              </a:extLst>
            </p:cNvPr>
            <p:cNvSpPr/>
            <p:nvPr/>
          </p:nvSpPr>
          <p:spPr>
            <a:xfrm>
              <a:off x="5753194"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7" name="Freeform 776">
              <a:extLst>
                <a:ext uri="{FF2B5EF4-FFF2-40B4-BE49-F238E27FC236}">
                  <a16:creationId xmlns:a16="http://schemas.microsoft.com/office/drawing/2014/main" id="{F7CFFEDD-8106-C2CD-771C-80EFFC4F68CA}"/>
                </a:ext>
              </a:extLst>
            </p:cNvPr>
            <p:cNvSpPr/>
            <p:nvPr/>
          </p:nvSpPr>
          <p:spPr>
            <a:xfrm>
              <a:off x="5774752"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8" name="Freeform 777">
              <a:extLst>
                <a:ext uri="{FF2B5EF4-FFF2-40B4-BE49-F238E27FC236}">
                  <a16:creationId xmlns:a16="http://schemas.microsoft.com/office/drawing/2014/main" id="{B52DDC6D-2591-DAE1-9415-FEBFBF2536FA}"/>
                </a:ext>
              </a:extLst>
            </p:cNvPr>
            <p:cNvSpPr/>
            <p:nvPr/>
          </p:nvSpPr>
          <p:spPr>
            <a:xfrm>
              <a:off x="5796310" y="382136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79" name="Freeform 778">
              <a:extLst>
                <a:ext uri="{FF2B5EF4-FFF2-40B4-BE49-F238E27FC236}">
                  <a16:creationId xmlns:a16="http://schemas.microsoft.com/office/drawing/2014/main" id="{AB94C7ED-9868-F4E6-CFDC-819E23C136ED}"/>
                </a:ext>
              </a:extLst>
            </p:cNvPr>
            <p:cNvSpPr/>
            <p:nvPr/>
          </p:nvSpPr>
          <p:spPr>
            <a:xfrm>
              <a:off x="5817868"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0" name="Freeform 779">
              <a:extLst>
                <a:ext uri="{FF2B5EF4-FFF2-40B4-BE49-F238E27FC236}">
                  <a16:creationId xmlns:a16="http://schemas.microsoft.com/office/drawing/2014/main" id="{206F9D74-0445-AE65-C99B-8FD42B050F69}"/>
                </a:ext>
              </a:extLst>
            </p:cNvPr>
            <p:cNvSpPr/>
            <p:nvPr/>
          </p:nvSpPr>
          <p:spPr>
            <a:xfrm>
              <a:off x="5839426" y="3821362"/>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781" name="Freeform 780">
              <a:extLst>
                <a:ext uri="{FF2B5EF4-FFF2-40B4-BE49-F238E27FC236}">
                  <a16:creationId xmlns:a16="http://schemas.microsoft.com/office/drawing/2014/main" id="{0644C7CA-1255-6DBF-D0FA-613791B21B64}"/>
                </a:ext>
              </a:extLst>
            </p:cNvPr>
            <p:cNvSpPr/>
            <p:nvPr/>
          </p:nvSpPr>
          <p:spPr>
            <a:xfrm>
              <a:off x="5860984" y="382091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782" name="Freeform 781">
            <a:extLst>
              <a:ext uri="{FF2B5EF4-FFF2-40B4-BE49-F238E27FC236}">
                <a16:creationId xmlns:a16="http://schemas.microsoft.com/office/drawing/2014/main" id="{377C1841-3F5C-204C-71D6-5120ED1C0F43}"/>
              </a:ext>
            </a:extLst>
          </p:cNvPr>
          <p:cNvSpPr/>
          <p:nvPr/>
        </p:nvSpPr>
        <p:spPr>
          <a:xfrm>
            <a:off x="3598549" y="2475801"/>
            <a:ext cx="2265814" cy="1481335"/>
          </a:xfrm>
          <a:custGeom>
            <a:avLst/>
            <a:gdLst>
              <a:gd name="connsiteX0" fmla="*/ 0 w 2265814"/>
              <a:gd name="connsiteY0" fmla="*/ 1480814 h 1481335"/>
              <a:gd name="connsiteX1" fmla="*/ 7578 w 2265814"/>
              <a:gd name="connsiteY1" fmla="*/ 1480742 h 1481335"/>
              <a:gd name="connsiteX2" fmla="*/ 15156 w 2265814"/>
              <a:gd name="connsiteY2" fmla="*/ 1480669 h 1481335"/>
              <a:gd name="connsiteX3" fmla="*/ 22734 w 2265814"/>
              <a:gd name="connsiteY3" fmla="*/ 1480584 h 1481335"/>
              <a:gd name="connsiteX4" fmla="*/ 30312 w 2265814"/>
              <a:gd name="connsiteY4" fmla="*/ 1480499 h 1481335"/>
              <a:gd name="connsiteX5" fmla="*/ 37890 w 2265814"/>
              <a:gd name="connsiteY5" fmla="*/ 1480391 h 1481335"/>
              <a:gd name="connsiteX6" fmla="*/ 45468 w 2265814"/>
              <a:gd name="connsiteY6" fmla="*/ 1480282 h 1481335"/>
              <a:gd name="connsiteX7" fmla="*/ 53046 w 2265814"/>
              <a:gd name="connsiteY7" fmla="*/ 1480148 h 1481335"/>
              <a:gd name="connsiteX8" fmla="*/ 60624 w 2265814"/>
              <a:gd name="connsiteY8" fmla="*/ 1480015 h 1481335"/>
              <a:gd name="connsiteX9" fmla="*/ 68202 w 2265814"/>
              <a:gd name="connsiteY9" fmla="*/ 1479858 h 1481335"/>
              <a:gd name="connsiteX10" fmla="*/ 75780 w 2265814"/>
              <a:gd name="connsiteY10" fmla="*/ 1479688 h 1481335"/>
              <a:gd name="connsiteX11" fmla="*/ 83358 w 2265814"/>
              <a:gd name="connsiteY11" fmla="*/ 1479494 h 1481335"/>
              <a:gd name="connsiteX12" fmla="*/ 90936 w 2265814"/>
              <a:gd name="connsiteY12" fmla="*/ 1479288 h 1481335"/>
              <a:gd name="connsiteX13" fmla="*/ 98514 w 2265814"/>
              <a:gd name="connsiteY13" fmla="*/ 1479046 h 1481335"/>
              <a:gd name="connsiteX14" fmla="*/ 106092 w 2265814"/>
              <a:gd name="connsiteY14" fmla="*/ 1478792 h 1481335"/>
              <a:gd name="connsiteX15" fmla="*/ 113670 w 2265814"/>
              <a:gd name="connsiteY15" fmla="*/ 1478513 h 1481335"/>
              <a:gd name="connsiteX16" fmla="*/ 121248 w 2265814"/>
              <a:gd name="connsiteY16" fmla="*/ 1478198 h 1481335"/>
              <a:gd name="connsiteX17" fmla="*/ 128826 w 2265814"/>
              <a:gd name="connsiteY17" fmla="*/ 1477859 h 1481335"/>
              <a:gd name="connsiteX18" fmla="*/ 136404 w 2265814"/>
              <a:gd name="connsiteY18" fmla="*/ 1477484 h 1481335"/>
              <a:gd name="connsiteX19" fmla="*/ 143982 w 2265814"/>
              <a:gd name="connsiteY19" fmla="*/ 1477072 h 1481335"/>
              <a:gd name="connsiteX20" fmla="*/ 151560 w 2265814"/>
              <a:gd name="connsiteY20" fmla="*/ 1476624 h 1481335"/>
              <a:gd name="connsiteX21" fmla="*/ 159138 w 2265814"/>
              <a:gd name="connsiteY21" fmla="*/ 1476139 h 1481335"/>
              <a:gd name="connsiteX22" fmla="*/ 166716 w 2265814"/>
              <a:gd name="connsiteY22" fmla="*/ 1475595 h 1481335"/>
              <a:gd name="connsiteX23" fmla="*/ 174294 w 2265814"/>
              <a:gd name="connsiteY23" fmla="*/ 1475001 h 1481335"/>
              <a:gd name="connsiteX24" fmla="*/ 181871 w 2265814"/>
              <a:gd name="connsiteY24" fmla="*/ 1474359 h 1481335"/>
              <a:gd name="connsiteX25" fmla="*/ 189449 w 2265814"/>
              <a:gd name="connsiteY25" fmla="*/ 1473657 h 1481335"/>
              <a:gd name="connsiteX26" fmla="*/ 197027 w 2265814"/>
              <a:gd name="connsiteY26" fmla="*/ 1472894 h 1481335"/>
              <a:gd name="connsiteX27" fmla="*/ 204605 w 2265814"/>
              <a:gd name="connsiteY27" fmla="*/ 1472058 h 1481335"/>
              <a:gd name="connsiteX28" fmla="*/ 212183 w 2265814"/>
              <a:gd name="connsiteY28" fmla="*/ 1471150 h 1481335"/>
              <a:gd name="connsiteX29" fmla="*/ 219761 w 2265814"/>
              <a:gd name="connsiteY29" fmla="*/ 1470157 h 1481335"/>
              <a:gd name="connsiteX30" fmla="*/ 227339 w 2265814"/>
              <a:gd name="connsiteY30" fmla="*/ 1469091 h 1481335"/>
              <a:gd name="connsiteX31" fmla="*/ 234917 w 2265814"/>
              <a:gd name="connsiteY31" fmla="*/ 1467916 h 1481335"/>
              <a:gd name="connsiteX32" fmla="*/ 242495 w 2265814"/>
              <a:gd name="connsiteY32" fmla="*/ 1466656 h 1481335"/>
              <a:gd name="connsiteX33" fmla="*/ 250073 w 2265814"/>
              <a:gd name="connsiteY33" fmla="*/ 1465288 h 1481335"/>
              <a:gd name="connsiteX34" fmla="*/ 257651 w 2265814"/>
              <a:gd name="connsiteY34" fmla="*/ 1463810 h 1481335"/>
              <a:gd name="connsiteX35" fmla="*/ 265229 w 2265814"/>
              <a:gd name="connsiteY35" fmla="*/ 1462224 h 1481335"/>
              <a:gd name="connsiteX36" fmla="*/ 272807 w 2265814"/>
              <a:gd name="connsiteY36" fmla="*/ 1460492 h 1481335"/>
              <a:gd name="connsiteX37" fmla="*/ 280385 w 2265814"/>
              <a:gd name="connsiteY37" fmla="*/ 1458639 h 1481335"/>
              <a:gd name="connsiteX38" fmla="*/ 287963 w 2265814"/>
              <a:gd name="connsiteY38" fmla="*/ 1456628 h 1481335"/>
              <a:gd name="connsiteX39" fmla="*/ 295541 w 2265814"/>
              <a:gd name="connsiteY39" fmla="*/ 1454473 h 1481335"/>
              <a:gd name="connsiteX40" fmla="*/ 303119 w 2265814"/>
              <a:gd name="connsiteY40" fmla="*/ 1452147 h 1481335"/>
              <a:gd name="connsiteX41" fmla="*/ 310697 w 2265814"/>
              <a:gd name="connsiteY41" fmla="*/ 1449652 h 1481335"/>
              <a:gd name="connsiteX42" fmla="*/ 318275 w 2265814"/>
              <a:gd name="connsiteY42" fmla="*/ 1446976 h 1481335"/>
              <a:gd name="connsiteX43" fmla="*/ 325853 w 2265814"/>
              <a:gd name="connsiteY43" fmla="*/ 1444105 h 1481335"/>
              <a:gd name="connsiteX44" fmla="*/ 333431 w 2265814"/>
              <a:gd name="connsiteY44" fmla="*/ 1441029 h 1481335"/>
              <a:gd name="connsiteX45" fmla="*/ 341009 w 2265814"/>
              <a:gd name="connsiteY45" fmla="*/ 1437735 h 1481335"/>
              <a:gd name="connsiteX46" fmla="*/ 348587 w 2265814"/>
              <a:gd name="connsiteY46" fmla="*/ 1434211 h 1481335"/>
              <a:gd name="connsiteX47" fmla="*/ 356165 w 2265814"/>
              <a:gd name="connsiteY47" fmla="*/ 1430444 h 1481335"/>
              <a:gd name="connsiteX48" fmla="*/ 363743 w 2265814"/>
              <a:gd name="connsiteY48" fmla="*/ 1426423 h 1481335"/>
              <a:gd name="connsiteX49" fmla="*/ 371321 w 2265814"/>
              <a:gd name="connsiteY49" fmla="*/ 1422148 h 1481335"/>
              <a:gd name="connsiteX50" fmla="*/ 378899 w 2265814"/>
              <a:gd name="connsiteY50" fmla="*/ 1417582 h 1481335"/>
              <a:gd name="connsiteX51" fmla="*/ 386477 w 2265814"/>
              <a:gd name="connsiteY51" fmla="*/ 1412737 h 1481335"/>
              <a:gd name="connsiteX52" fmla="*/ 394055 w 2265814"/>
              <a:gd name="connsiteY52" fmla="*/ 1407578 h 1481335"/>
              <a:gd name="connsiteX53" fmla="*/ 401633 w 2265814"/>
              <a:gd name="connsiteY53" fmla="*/ 1402104 h 1481335"/>
              <a:gd name="connsiteX54" fmla="*/ 409211 w 2265814"/>
              <a:gd name="connsiteY54" fmla="*/ 1396290 h 1481335"/>
              <a:gd name="connsiteX55" fmla="*/ 416789 w 2265814"/>
              <a:gd name="connsiteY55" fmla="*/ 1390138 h 1481335"/>
              <a:gd name="connsiteX56" fmla="*/ 424367 w 2265814"/>
              <a:gd name="connsiteY56" fmla="*/ 1383622 h 1481335"/>
              <a:gd name="connsiteX57" fmla="*/ 431945 w 2265814"/>
              <a:gd name="connsiteY57" fmla="*/ 1376731 h 1481335"/>
              <a:gd name="connsiteX58" fmla="*/ 439523 w 2265814"/>
              <a:gd name="connsiteY58" fmla="*/ 1369452 h 1481335"/>
              <a:gd name="connsiteX59" fmla="*/ 447101 w 2265814"/>
              <a:gd name="connsiteY59" fmla="*/ 1361761 h 1481335"/>
              <a:gd name="connsiteX60" fmla="*/ 454679 w 2265814"/>
              <a:gd name="connsiteY60" fmla="*/ 1353659 h 1481335"/>
              <a:gd name="connsiteX61" fmla="*/ 462257 w 2265814"/>
              <a:gd name="connsiteY61" fmla="*/ 1345133 h 1481335"/>
              <a:gd name="connsiteX62" fmla="*/ 469835 w 2265814"/>
              <a:gd name="connsiteY62" fmla="*/ 1336158 h 1481335"/>
              <a:gd name="connsiteX63" fmla="*/ 477413 w 2265814"/>
              <a:gd name="connsiteY63" fmla="*/ 1326724 h 1481335"/>
              <a:gd name="connsiteX64" fmla="*/ 484991 w 2265814"/>
              <a:gd name="connsiteY64" fmla="*/ 1316817 h 1481335"/>
              <a:gd name="connsiteX65" fmla="*/ 492569 w 2265814"/>
              <a:gd name="connsiteY65" fmla="*/ 1306425 h 1481335"/>
              <a:gd name="connsiteX66" fmla="*/ 500147 w 2265814"/>
              <a:gd name="connsiteY66" fmla="*/ 1295549 h 1481335"/>
              <a:gd name="connsiteX67" fmla="*/ 507725 w 2265814"/>
              <a:gd name="connsiteY67" fmla="*/ 1284153 h 1481335"/>
              <a:gd name="connsiteX68" fmla="*/ 515303 w 2265814"/>
              <a:gd name="connsiteY68" fmla="*/ 1272247 h 1481335"/>
              <a:gd name="connsiteX69" fmla="*/ 522881 w 2265814"/>
              <a:gd name="connsiteY69" fmla="*/ 1259809 h 1481335"/>
              <a:gd name="connsiteX70" fmla="*/ 530458 w 2265814"/>
              <a:gd name="connsiteY70" fmla="*/ 1246838 h 1481335"/>
              <a:gd name="connsiteX71" fmla="*/ 538036 w 2265814"/>
              <a:gd name="connsiteY71" fmla="*/ 1233322 h 1481335"/>
              <a:gd name="connsiteX72" fmla="*/ 545614 w 2265814"/>
              <a:gd name="connsiteY72" fmla="*/ 1219261 h 1481335"/>
              <a:gd name="connsiteX73" fmla="*/ 553192 w 2265814"/>
              <a:gd name="connsiteY73" fmla="*/ 1204631 h 1481335"/>
              <a:gd name="connsiteX74" fmla="*/ 560770 w 2265814"/>
              <a:gd name="connsiteY74" fmla="*/ 1189443 h 1481335"/>
              <a:gd name="connsiteX75" fmla="*/ 568348 w 2265814"/>
              <a:gd name="connsiteY75" fmla="*/ 1173687 h 1481335"/>
              <a:gd name="connsiteX76" fmla="*/ 575926 w 2265814"/>
              <a:gd name="connsiteY76" fmla="*/ 1157361 h 1481335"/>
              <a:gd name="connsiteX77" fmla="*/ 583504 w 2265814"/>
              <a:gd name="connsiteY77" fmla="*/ 1140466 h 1481335"/>
              <a:gd name="connsiteX78" fmla="*/ 591082 w 2265814"/>
              <a:gd name="connsiteY78" fmla="*/ 1122989 h 1481335"/>
              <a:gd name="connsiteX79" fmla="*/ 598660 w 2265814"/>
              <a:gd name="connsiteY79" fmla="*/ 1104955 h 1481335"/>
              <a:gd name="connsiteX80" fmla="*/ 606238 w 2265814"/>
              <a:gd name="connsiteY80" fmla="*/ 1086344 h 1481335"/>
              <a:gd name="connsiteX81" fmla="*/ 613816 w 2265814"/>
              <a:gd name="connsiteY81" fmla="*/ 1067177 h 1481335"/>
              <a:gd name="connsiteX82" fmla="*/ 621394 w 2265814"/>
              <a:gd name="connsiteY82" fmla="*/ 1047455 h 1481335"/>
              <a:gd name="connsiteX83" fmla="*/ 628972 w 2265814"/>
              <a:gd name="connsiteY83" fmla="*/ 1027186 h 1481335"/>
              <a:gd name="connsiteX84" fmla="*/ 636550 w 2265814"/>
              <a:gd name="connsiteY84" fmla="*/ 1006382 h 1481335"/>
              <a:gd name="connsiteX85" fmla="*/ 644128 w 2265814"/>
              <a:gd name="connsiteY85" fmla="*/ 985055 h 1481335"/>
              <a:gd name="connsiteX86" fmla="*/ 651706 w 2265814"/>
              <a:gd name="connsiteY86" fmla="*/ 963217 h 1481335"/>
              <a:gd name="connsiteX87" fmla="*/ 659284 w 2265814"/>
              <a:gd name="connsiteY87" fmla="*/ 940886 h 1481335"/>
              <a:gd name="connsiteX88" fmla="*/ 666862 w 2265814"/>
              <a:gd name="connsiteY88" fmla="*/ 918081 h 1481335"/>
              <a:gd name="connsiteX89" fmla="*/ 674440 w 2265814"/>
              <a:gd name="connsiteY89" fmla="*/ 894821 h 1481335"/>
              <a:gd name="connsiteX90" fmla="*/ 682018 w 2265814"/>
              <a:gd name="connsiteY90" fmla="*/ 871128 h 1481335"/>
              <a:gd name="connsiteX91" fmla="*/ 689596 w 2265814"/>
              <a:gd name="connsiteY91" fmla="*/ 847027 h 1481335"/>
              <a:gd name="connsiteX92" fmla="*/ 697174 w 2265814"/>
              <a:gd name="connsiteY92" fmla="*/ 822544 h 1481335"/>
              <a:gd name="connsiteX93" fmla="*/ 704752 w 2265814"/>
              <a:gd name="connsiteY93" fmla="*/ 797708 h 1481335"/>
              <a:gd name="connsiteX94" fmla="*/ 712330 w 2265814"/>
              <a:gd name="connsiteY94" fmla="*/ 772548 h 1481335"/>
              <a:gd name="connsiteX95" fmla="*/ 719908 w 2265814"/>
              <a:gd name="connsiteY95" fmla="*/ 747099 h 1481335"/>
              <a:gd name="connsiteX96" fmla="*/ 727487 w 2265814"/>
              <a:gd name="connsiteY96" fmla="*/ 721393 h 1481335"/>
              <a:gd name="connsiteX97" fmla="*/ 735065 w 2265814"/>
              <a:gd name="connsiteY97" fmla="*/ 695466 h 1481335"/>
              <a:gd name="connsiteX98" fmla="*/ 742643 w 2265814"/>
              <a:gd name="connsiteY98" fmla="*/ 669358 h 1481335"/>
              <a:gd name="connsiteX99" fmla="*/ 750221 w 2265814"/>
              <a:gd name="connsiteY99" fmla="*/ 643108 h 1481335"/>
              <a:gd name="connsiteX100" fmla="*/ 757799 w 2265814"/>
              <a:gd name="connsiteY100" fmla="*/ 616757 h 1481335"/>
              <a:gd name="connsiteX101" fmla="*/ 765377 w 2265814"/>
              <a:gd name="connsiteY101" fmla="*/ 590348 h 1481335"/>
              <a:gd name="connsiteX102" fmla="*/ 772955 w 2265814"/>
              <a:gd name="connsiteY102" fmla="*/ 563928 h 1481335"/>
              <a:gd name="connsiteX103" fmla="*/ 780533 w 2265814"/>
              <a:gd name="connsiteY103" fmla="*/ 537540 h 1481335"/>
              <a:gd name="connsiteX104" fmla="*/ 788115 w 2265814"/>
              <a:gd name="connsiteY104" fmla="*/ 511232 h 1481335"/>
              <a:gd name="connsiteX105" fmla="*/ 795684 w 2265814"/>
              <a:gd name="connsiteY105" fmla="*/ 485053 h 1481335"/>
              <a:gd name="connsiteX106" fmla="*/ 803266 w 2265814"/>
              <a:gd name="connsiteY106" fmla="*/ 459053 h 1481335"/>
              <a:gd name="connsiteX107" fmla="*/ 810847 w 2265814"/>
              <a:gd name="connsiteY107" fmla="*/ 433280 h 1481335"/>
              <a:gd name="connsiteX108" fmla="*/ 818417 w 2265814"/>
              <a:gd name="connsiteY108" fmla="*/ 407788 h 1481335"/>
              <a:gd name="connsiteX109" fmla="*/ 825998 w 2265814"/>
              <a:gd name="connsiteY109" fmla="*/ 382624 h 1481335"/>
              <a:gd name="connsiteX110" fmla="*/ 833580 w 2265814"/>
              <a:gd name="connsiteY110" fmla="*/ 357845 h 1481335"/>
              <a:gd name="connsiteX111" fmla="*/ 841162 w 2265814"/>
              <a:gd name="connsiteY111" fmla="*/ 333499 h 1481335"/>
              <a:gd name="connsiteX112" fmla="*/ 848731 w 2265814"/>
              <a:gd name="connsiteY112" fmla="*/ 309638 h 1481335"/>
              <a:gd name="connsiteX113" fmla="*/ 856313 w 2265814"/>
              <a:gd name="connsiteY113" fmla="*/ 286317 h 1481335"/>
              <a:gd name="connsiteX114" fmla="*/ 863894 w 2265814"/>
              <a:gd name="connsiteY114" fmla="*/ 263584 h 1481335"/>
              <a:gd name="connsiteX115" fmla="*/ 871464 w 2265814"/>
              <a:gd name="connsiteY115" fmla="*/ 241492 h 1481335"/>
              <a:gd name="connsiteX116" fmla="*/ 879045 w 2265814"/>
              <a:gd name="connsiteY116" fmla="*/ 220091 h 1481335"/>
              <a:gd name="connsiteX117" fmla="*/ 886627 w 2265814"/>
              <a:gd name="connsiteY117" fmla="*/ 199429 h 1481335"/>
              <a:gd name="connsiteX118" fmla="*/ 894197 w 2265814"/>
              <a:gd name="connsiteY118" fmla="*/ 179554 h 1481335"/>
              <a:gd name="connsiteX119" fmla="*/ 901778 w 2265814"/>
              <a:gd name="connsiteY119" fmla="*/ 160516 h 1481335"/>
              <a:gd name="connsiteX120" fmla="*/ 909360 w 2265814"/>
              <a:gd name="connsiteY120" fmla="*/ 142356 h 1481335"/>
              <a:gd name="connsiteX121" fmla="*/ 916941 w 2265814"/>
              <a:gd name="connsiteY121" fmla="*/ 125121 h 1481335"/>
              <a:gd name="connsiteX122" fmla="*/ 924511 w 2265814"/>
              <a:gd name="connsiteY122" fmla="*/ 108852 h 1481335"/>
              <a:gd name="connsiteX123" fmla="*/ 932093 w 2265814"/>
              <a:gd name="connsiteY123" fmla="*/ 93588 h 1481335"/>
              <a:gd name="connsiteX124" fmla="*/ 939674 w 2265814"/>
              <a:gd name="connsiteY124" fmla="*/ 79367 h 1481335"/>
              <a:gd name="connsiteX125" fmla="*/ 947244 w 2265814"/>
              <a:gd name="connsiteY125" fmla="*/ 66225 h 1481335"/>
              <a:gd name="connsiteX126" fmla="*/ 954825 w 2265814"/>
              <a:gd name="connsiteY126" fmla="*/ 54194 h 1481335"/>
              <a:gd name="connsiteX127" fmla="*/ 962407 w 2265814"/>
              <a:gd name="connsiteY127" fmla="*/ 43306 h 1481335"/>
              <a:gd name="connsiteX128" fmla="*/ 969976 w 2265814"/>
              <a:gd name="connsiteY128" fmla="*/ 33587 h 1481335"/>
              <a:gd name="connsiteX129" fmla="*/ 977558 w 2265814"/>
              <a:gd name="connsiteY129" fmla="*/ 25061 h 1481335"/>
              <a:gd name="connsiteX130" fmla="*/ 985140 w 2265814"/>
              <a:gd name="connsiteY130" fmla="*/ 17754 h 1481335"/>
              <a:gd name="connsiteX131" fmla="*/ 992721 w 2265814"/>
              <a:gd name="connsiteY131" fmla="*/ 11680 h 1481335"/>
              <a:gd name="connsiteX132" fmla="*/ 1000291 w 2265814"/>
              <a:gd name="connsiteY132" fmla="*/ 6857 h 1481335"/>
              <a:gd name="connsiteX133" fmla="*/ 1007872 w 2265814"/>
              <a:gd name="connsiteY133" fmla="*/ 3297 h 1481335"/>
              <a:gd name="connsiteX134" fmla="*/ 1015454 w 2265814"/>
              <a:gd name="connsiteY134" fmla="*/ 1009 h 1481335"/>
              <a:gd name="connsiteX135" fmla="*/ 1023023 w 2265814"/>
              <a:gd name="connsiteY135" fmla="*/ 0 h 1481335"/>
              <a:gd name="connsiteX136" fmla="*/ 1030605 w 2265814"/>
              <a:gd name="connsiteY136" fmla="*/ 271 h 1481335"/>
              <a:gd name="connsiteX137" fmla="*/ 1038187 w 2265814"/>
              <a:gd name="connsiteY137" fmla="*/ 1823 h 1481335"/>
              <a:gd name="connsiteX138" fmla="*/ 1045756 w 2265814"/>
              <a:gd name="connsiteY138" fmla="*/ 4650 h 1481335"/>
              <a:gd name="connsiteX139" fmla="*/ 1053338 w 2265814"/>
              <a:gd name="connsiteY139" fmla="*/ 8746 h 1481335"/>
              <a:gd name="connsiteX140" fmla="*/ 1060919 w 2265814"/>
              <a:gd name="connsiteY140" fmla="*/ 14101 h 1481335"/>
              <a:gd name="connsiteX141" fmla="*/ 1068501 w 2265814"/>
              <a:gd name="connsiteY141" fmla="*/ 20699 h 1481335"/>
              <a:gd name="connsiteX142" fmla="*/ 1076071 w 2265814"/>
              <a:gd name="connsiteY142" fmla="*/ 28525 h 1481335"/>
              <a:gd name="connsiteX143" fmla="*/ 1083652 w 2265814"/>
              <a:gd name="connsiteY143" fmla="*/ 37559 h 1481335"/>
              <a:gd name="connsiteX144" fmla="*/ 1091234 w 2265814"/>
              <a:gd name="connsiteY144" fmla="*/ 47776 h 1481335"/>
              <a:gd name="connsiteX145" fmla="*/ 1098803 w 2265814"/>
              <a:gd name="connsiteY145" fmla="*/ 59152 h 1481335"/>
              <a:gd name="connsiteX146" fmla="*/ 1106385 w 2265814"/>
              <a:gd name="connsiteY146" fmla="*/ 71657 h 1481335"/>
              <a:gd name="connsiteX147" fmla="*/ 1113966 w 2265814"/>
              <a:gd name="connsiteY147" fmla="*/ 85260 h 1481335"/>
              <a:gd name="connsiteX148" fmla="*/ 1121548 w 2265814"/>
              <a:gd name="connsiteY148" fmla="*/ 99927 h 1481335"/>
              <a:gd name="connsiteX149" fmla="*/ 1129118 w 2265814"/>
              <a:gd name="connsiteY149" fmla="*/ 115622 h 1481335"/>
              <a:gd name="connsiteX150" fmla="*/ 1136699 w 2265814"/>
              <a:gd name="connsiteY150" fmla="*/ 132305 h 1481335"/>
              <a:gd name="connsiteX151" fmla="*/ 1144281 w 2265814"/>
              <a:gd name="connsiteY151" fmla="*/ 149938 h 1481335"/>
              <a:gd name="connsiteX152" fmla="*/ 1151850 w 2265814"/>
              <a:gd name="connsiteY152" fmla="*/ 168475 h 1481335"/>
              <a:gd name="connsiteX153" fmla="*/ 1159432 w 2265814"/>
              <a:gd name="connsiteY153" fmla="*/ 187872 h 1481335"/>
              <a:gd name="connsiteX154" fmla="*/ 1167014 w 2265814"/>
              <a:gd name="connsiteY154" fmla="*/ 208086 h 1481335"/>
              <a:gd name="connsiteX155" fmla="*/ 1174583 w 2265814"/>
              <a:gd name="connsiteY155" fmla="*/ 229067 h 1481335"/>
              <a:gd name="connsiteX156" fmla="*/ 1182165 w 2265814"/>
              <a:gd name="connsiteY156" fmla="*/ 250767 h 1481335"/>
              <a:gd name="connsiteX157" fmla="*/ 1189746 w 2265814"/>
              <a:gd name="connsiteY157" fmla="*/ 273136 h 1481335"/>
              <a:gd name="connsiteX158" fmla="*/ 1197328 w 2265814"/>
              <a:gd name="connsiteY158" fmla="*/ 296125 h 1481335"/>
              <a:gd name="connsiteX159" fmla="*/ 1204897 w 2265814"/>
              <a:gd name="connsiteY159" fmla="*/ 319681 h 1481335"/>
              <a:gd name="connsiteX160" fmla="*/ 1212479 w 2265814"/>
              <a:gd name="connsiteY160" fmla="*/ 343753 h 1481335"/>
              <a:gd name="connsiteX161" fmla="*/ 1220060 w 2265814"/>
              <a:gd name="connsiteY161" fmla="*/ 368289 h 1481335"/>
              <a:gd name="connsiteX162" fmla="*/ 1227630 w 2265814"/>
              <a:gd name="connsiteY162" fmla="*/ 393238 h 1481335"/>
              <a:gd name="connsiteX163" fmla="*/ 1235212 w 2265814"/>
              <a:gd name="connsiteY163" fmla="*/ 418547 h 1481335"/>
              <a:gd name="connsiteX164" fmla="*/ 1242793 w 2265814"/>
              <a:gd name="connsiteY164" fmla="*/ 444165 h 1481335"/>
              <a:gd name="connsiteX165" fmla="*/ 1250363 w 2265814"/>
              <a:gd name="connsiteY165" fmla="*/ 470040 h 1481335"/>
              <a:gd name="connsiteX166" fmla="*/ 1257944 w 2265814"/>
              <a:gd name="connsiteY166" fmla="*/ 496122 h 1481335"/>
              <a:gd name="connsiteX167" fmla="*/ 1265526 w 2265814"/>
              <a:gd name="connsiteY167" fmla="*/ 522362 h 1481335"/>
              <a:gd name="connsiteX168" fmla="*/ 1273108 w 2265814"/>
              <a:gd name="connsiteY168" fmla="*/ 548709 h 1481335"/>
              <a:gd name="connsiteX169" fmla="*/ 1280677 w 2265814"/>
              <a:gd name="connsiteY169" fmla="*/ 575116 h 1481335"/>
              <a:gd name="connsiteX170" fmla="*/ 1288259 w 2265814"/>
              <a:gd name="connsiteY170" fmla="*/ 601538 h 1481335"/>
              <a:gd name="connsiteX171" fmla="*/ 1295840 w 2265814"/>
              <a:gd name="connsiteY171" fmla="*/ 627927 h 1481335"/>
              <a:gd name="connsiteX172" fmla="*/ 1303410 w 2265814"/>
              <a:gd name="connsiteY172" fmla="*/ 654241 h 1481335"/>
              <a:gd name="connsiteX173" fmla="*/ 1310991 w 2265814"/>
              <a:gd name="connsiteY173" fmla="*/ 680435 h 1481335"/>
              <a:gd name="connsiteX174" fmla="*/ 1318573 w 2265814"/>
              <a:gd name="connsiteY174" fmla="*/ 706472 h 1481335"/>
              <a:gd name="connsiteX175" fmla="*/ 1326143 w 2265814"/>
              <a:gd name="connsiteY175" fmla="*/ 732308 h 1481335"/>
              <a:gd name="connsiteX176" fmla="*/ 1333724 w 2265814"/>
              <a:gd name="connsiteY176" fmla="*/ 757910 h 1481335"/>
              <a:gd name="connsiteX177" fmla="*/ 1341306 w 2265814"/>
              <a:gd name="connsiteY177" fmla="*/ 783242 h 1481335"/>
              <a:gd name="connsiteX178" fmla="*/ 1348887 w 2265814"/>
              <a:gd name="connsiteY178" fmla="*/ 808269 h 1481335"/>
              <a:gd name="connsiteX179" fmla="*/ 1356457 w 2265814"/>
              <a:gd name="connsiteY179" fmla="*/ 832958 h 1481335"/>
              <a:gd name="connsiteX180" fmla="*/ 1364038 w 2265814"/>
              <a:gd name="connsiteY180" fmla="*/ 857283 h 1481335"/>
              <a:gd name="connsiteX181" fmla="*/ 1371620 w 2265814"/>
              <a:gd name="connsiteY181" fmla="*/ 881214 h 1481335"/>
              <a:gd name="connsiteX182" fmla="*/ 1379190 w 2265814"/>
              <a:gd name="connsiteY182" fmla="*/ 904727 h 1481335"/>
              <a:gd name="connsiteX183" fmla="*/ 1386771 w 2265814"/>
              <a:gd name="connsiteY183" fmla="*/ 927796 h 1481335"/>
              <a:gd name="connsiteX184" fmla="*/ 1394353 w 2265814"/>
              <a:gd name="connsiteY184" fmla="*/ 950403 h 1481335"/>
              <a:gd name="connsiteX185" fmla="*/ 1401922 w 2265814"/>
              <a:gd name="connsiteY185" fmla="*/ 972527 h 1481335"/>
              <a:gd name="connsiteX186" fmla="*/ 1409504 w 2265814"/>
              <a:gd name="connsiteY186" fmla="*/ 994150 h 1481335"/>
              <a:gd name="connsiteX187" fmla="*/ 1417086 w 2265814"/>
              <a:gd name="connsiteY187" fmla="*/ 1015257 h 1481335"/>
              <a:gd name="connsiteX188" fmla="*/ 1424667 w 2265814"/>
              <a:gd name="connsiteY188" fmla="*/ 1035837 h 1481335"/>
              <a:gd name="connsiteX189" fmla="*/ 1432237 w 2265814"/>
              <a:gd name="connsiteY189" fmla="*/ 1055875 h 1481335"/>
              <a:gd name="connsiteX190" fmla="*/ 1439818 w 2265814"/>
              <a:gd name="connsiteY190" fmla="*/ 1075363 h 1481335"/>
              <a:gd name="connsiteX191" fmla="*/ 1447400 w 2265814"/>
              <a:gd name="connsiteY191" fmla="*/ 1094298 h 1481335"/>
              <a:gd name="connsiteX192" fmla="*/ 1454969 w 2265814"/>
              <a:gd name="connsiteY192" fmla="*/ 1112658 h 1481335"/>
              <a:gd name="connsiteX193" fmla="*/ 1462551 w 2265814"/>
              <a:gd name="connsiteY193" fmla="*/ 1130462 h 1481335"/>
              <a:gd name="connsiteX194" fmla="*/ 1470133 w 2265814"/>
              <a:gd name="connsiteY194" fmla="*/ 1147684 h 1481335"/>
              <a:gd name="connsiteX195" fmla="*/ 1477702 w 2265814"/>
              <a:gd name="connsiteY195" fmla="*/ 1164349 h 1481335"/>
              <a:gd name="connsiteX196" fmla="*/ 1485284 w 2265814"/>
              <a:gd name="connsiteY196" fmla="*/ 1180433 h 1481335"/>
              <a:gd name="connsiteX197" fmla="*/ 1492865 w 2265814"/>
              <a:gd name="connsiteY197" fmla="*/ 1195947 h 1481335"/>
              <a:gd name="connsiteX198" fmla="*/ 1500447 w 2265814"/>
              <a:gd name="connsiteY198" fmla="*/ 1210892 h 1481335"/>
              <a:gd name="connsiteX199" fmla="*/ 1508016 w 2265814"/>
              <a:gd name="connsiteY199" fmla="*/ 1225280 h 1481335"/>
              <a:gd name="connsiteX200" fmla="*/ 1515598 w 2265814"/>
              <a:gd name="connsiteY200" fmla="*/ 1239123 h 1481335"/>
              <a:gd name="connsiteX201" fmla="*/ 1523180 w 2265814"/>
              <a:gd name="connsiteY201" fmla="*/ 1252397 h 1481335"/>
              <a:gd name="connsiteX202" fmla="*/ 1530749 w 2265814"/>
              <a:gd name="connsiteY202" fmla="*/ 1265138 h 1481335"/>
              <a:gd name="connsiteX203" fmla="*/ 1538331 w 2265814"/>
              <a:gd name="connsiteY203" fmla="*/ 1277358 h 1481335"/>
              <a:gd name="connsiteX204" fmla="*/ 1545912 w 2265814"/>
              <a:gd name="connsiteY204" fmla="*/ 1289046 h 1481335"/>
              <a:gd name="connsiteX205" fmla="*/ 1553482 w 2265814"/>
              <a:gd name="connsiteY205" fmla="*/ 1300212 h 1481335"/>
              <a:gd name="connsiteX206" fmla="*/ 1561064 w 2265814"/>
              <a:gd name="connsiteY206" fmla="*/ 1310882 h 1481335"/>
              <a:gd name="connsiteX207" fmla="*/ 1568645 w 2265814"/>
              <a:gd name="connsiteY207" fmla="*/ 1321068 h 1481335"/>
              <a:gd name="connsiteX208" fmla="*/ 1576227 w 2265814"/>
              <a:gd name="connsiteY208" fmla="*/ 1330769 h 1481335"/>
              <a:gd name="connsiteX209" fmla="*/ 1583796 w 2265814"/>
              <a:gd name="connsiteY209" fmla="*/ 1340010 h 1481335"/>
              <a:gd name="connsiteX210" fmla="*/ 1591378 w 2265814"/>
              <a:gd name="connsiteY210" fmla="*/ 1348802 h 1481335"/>
              <a:gd name="connsiteX211" fmla="*/ 1598960 w 2265814"/>
              <a:gd name="connsiteY211" fmla="*/ 1357147 h 1481335"/>
              <a:gd name="connsiteX212" fmla="*/ 1606529 w 2265814"/>
              <a:gd name="connsiteY212" fmla="*/ 1365068 h 1481335"/>
              <a:gd name="connsiteX213" fmla="*/ 1614111 w 2265814"/>
              <a:gd name="connsiteY213" fmla="*/ 1372577 h 1481335"/>
              <a:gd name="connsiteX214" fmla="*/ 1621692 w 2265814"/>
              <a:gd name="connsiteY214" fmla="*/ 1379698 h 1481335"/>
              <a:gd name="connsiteX215" fmla="*/ 1629262 w 2265814"/>
              <a:gd name="connsiteY215" fmla="*/ 1386420 h 1481335"/>
              <a:gd name="connsiteX216" fmla="*/ 1636843 w 2265814"/>
              <a:gd name="connsiteY216" fmla="*/ 1392790 h 1481335"/>
              <a:gd name="connsiteX217" fmla="*/ 1644425 w 2265814"/>
              <a:gd name="connsiteY217" fmla="*/ 1398797 h 1481335"/>
              <a:gd name="connsiteX218" fmla="*/ 1652006 w 2265814"/>
              <a:gd name="connsiteY218" fmla="*/ 1404465 h 1481335"/>
              <a:gd name="connsiteX219" fmla="*/ 1659576 w 2265814"/>
              <a:gd name="connsiteY219" fmla="*/ 1409794 h 1481335"/>
              <a:gd name="connsiteX220" fmla="*/ 1667158 w 2265814"/>
              <a:gd name="connsiteY220" fmla="*/ 1414820 h 1481335"/>
              <a:gd name="connsiteX221" fmla="*/ 1674739 w 2265814"/>
              <a:gd name="connsiteY221" fmla="*/ 1419556 h 1481335"/>
              <a:gd name="connsiteX222" fmla="*/ 1682309 w 2265814"/>
              <a:gd name="connsiteY222" fmla="*/ 1423989 h 1481335"/>
              <a:gd name="connsiteX223" fmla="*/ 1689890 w 2265814"/>
              <a:gd name="connsiteY223" fmla="*/ 1428155 h 1481335"/>
              <a:gd name="connsiteX224" fmla="*/ 1697472 w 2265814"/>
              <a:gd name="connsiteY224" fmla="*/ 1432067 h 1481335"/>
              <a:gd name="connsiteX225" fmla="*/ 1705041 w 2265814"/>
              <a:gd name="connsiteY225" fmla="*/ 1435724 h 1481335"/>
              <a:gd name="connsiteX226" fmla="*/ 1712623 w 2265814"/>
              <a:gd name="connsiteY226" fmla="*/ 1439152 h 1481335"/>
              <a:gd name="connsiteX227" fmla="*/ 1720205 w 2265814"/>
              <a:gd name="connsiteY227" fmla="*/ 1442349 h 1481335"/>
              <a:gd name="connsiteX228" fmla="*/ 1727786 w 2265814"/>
              <a:gd name="connsiteY228" fmla="*/ 1445341 h 1481335"/>
              <a:gd name="connsiteX229" fmla="*/ 1735356 w 2265814"/>
              <a:gd name="connsiteY229" fmla="*/ 1448126 h 1481335"/>
              <a:gd name="connsiteX230" fmla="*/ 1742937 w 2265814"/>
              <a:gd name="connsiteY230" fmla="*/ 1450730 h 1481335"/>
              <a:gd name="connsiteX231" fmla="*/ 1750519 w 2265814"/>
              <a:gd name="connsiteY231" fmla="*/ 1453152 h 1481335"/>
              <a:gd name="connsiteX232" fmla="*/ 1758089 w 2265814"/>
              <a:gd name="connsiteY232" fmla="*/ 1455405 h 1481335"/>
              <a:gd name="connsiteX233" fmla="*/ 1765670 w 2265814"/>
              <a:gd name="connsiteY233" fmla="*/ 1457500 h 1481335"/>
              <a:gd name="connsiteX234" fmla="*/ 1773252 w 2265814"/>
              <a:gd name="connsiteY234" fmla="*/ 1459438 h 1481335"/>
              <a:gd name="connsiteX235" fmla="*/ 1780821 w 2265814"/>
              <a:gd name="connsiteY235" fmla="*/ 1461243 h 1481335"/>
              <a:gd name="connsiteX236" fmla="*/ 1788403 w 2265814"/>
              <a:gd name="connsiteY236" fmla="*/ 1462914 h 1481335"/>
              <a:gd name="connsiteX237" fmla="*/ 1795984 w 2265814"/>
              <a:gd name="connsiteY237" fmla="*/ 1464452 h 1481335"/>
              <a:gd name="connsiteX238" fmla="*/ 1803566 w 2265814"/>
              <a:gd name="connsiteY238" fmla="*/ 1465881 h 1481335"/>
              <a:gd name="connsiteX239" fmla="*/ 1811136 w 2265814"/>
              <a:gd name="connsiteY239" fmla="*/ 1467201 h 1481335"/>
              <a:gd name="connsiteX240" fmla="*/ 1818717 w 2265814"/>
              <a:gd name="connsiteY240" fmla="*/ 1468425 h 1481335"/>
              <a:gd name="connsiteX241" fmla="*/ 1826299 w 2265814"/>
              <a:gd name="connsiteY241" fmla="*/ 1469551 h 1481335"/>
              <a:gd name="connsiteX242" fmla="*/ 1833868 w 2265814"/>
              <a:gd name="connsiteY242" fmla="*/ 1470580 h 1481335"/>
              <a:gd name="connsiteX243" fmla="*/ 1841450 w 2265814"/>
              <a:gd name="connsiteY243" fmla="*/ 1471537 h 1481335"/>
              <a:gd name="connsiteX244" fmla="*/ 1849032 w 2265814"/>
              <a:gd name="connsiteY244" fmla="*/ 1472421 h 1481335"/>
              <a:gd name="connsiteX245" fmla="*/ 1856613 w 2265814"/>
              <a:gd name="connsiteY245" fmla="*/ 1473221 h 1481335"/>
              <a:gd name="connsiteX246" fmla="*/ 1864183 w 2265814"/>
              <a:gd name="connsiteY246" fmla="*/ 1473960 h 1481335"/>
              <a:gd name="connsiteX247" fmla="*/ 1871764 w 2265814"/>
              <a:gd name="connsiteY247" fmla="*/ 1474638 h 1481335"/>
              <a:gd name="connsiteX248" fmla="*/ 1879346 w 2265814"/>
              <a:gd name="connsiteY248" fmla="*/ 1475255 h 1481335"/>
              <a:gd name="connsiteX249" fmla="*/ 1886915 w 2265814"/>
              <a:gd name="connsiteY249" fmla="*/ 1475825 h 1481335"/>
              <a:gd name="connsiteX250" fmla="*/ 1894497 w 2265814"/>
              <a:gd name="connsiteY250" fmla="*/ 1476345 h 1481335"/>
              <a:gd name="connsiteX251" fmla="*/ 1902079 w 2265814"/>
              <a:gd name="connsiteY251" fmla="*/ 1476818 h 1481335"/>
              <a:gd name="connsiteX252" fmla="*/ 1909648 w 2265814"/>
              <a:gd name="connsiteY252" fmla="*/ 1477254 h 1481335"/>
              <a:gd name="connsiteX253" fmla="*/ 1917230 w 2265814"/>
              <a:gd name="connsiteY253" fmla="*/ 1477653 h 1481335"/>
              <a:gd name="connsiteX254" fmla="*/ 1924811 w 2265814"/>
              <a:gd name="connsiteY254" fmla="*/ 1478017 h 1481335"/>
              <a:gd name="connsiteX255" fmla="*/ 1932393 w 2265814"/>
              <a:gd name="connsiteY255" fmla="*/ 1478344 h 1481335"/>
              <a:gd name="connsiteX256" fmla="*/ 1939962 w 2265814"/>
              <a:gd name="connsiteY256" fmla="*/ 1478634 h 1481335"/>
              <a:gd name="connsiteX257" fmla="*/ 1947544 w 2265814"/>
              <a:gd name="connsiteY257" fmla="*/ 1478901 h 1481335"/>
              <a:gd name="connsiteX258" fmla="*/ 1955126 w 2265814"/>
              <a:gd name="connsiteY258" fmla="*/ 1479155 h 1481335"/>
              <a:gd name="connsiteX259" fmla="*/ 1962695 w 2265814"/>
              <a:gd name="connsiteY259" fmla="*/ 1479373 h 1481335"/>
              <a:gd name="connsiteX260" fmla="*/ 1970277 w 2265814"/>
              <a:gd name="connsiteY260" fmla="*/ 1479579 h 1481335"/>
              <a:gd name="connsiteX261" fmla="*/ 1977858 w 2265814"/>
              <a:gd name="connsiteY261" fmla="*/ 1479761 h 1481335"/>
              <a:gd name="connsiteX262" fmla="*/ 1985428 w 2265814"/>
              <a:gd name="connsiteY262" fmla="*/ 1479918 h 1481335"/>
              <a:gd name="connsiteX263" fmla="*/ 1993009 w 2265814"/>
              <a:gd name="connsiteY263" fmla="*/ 1480076 h 1481335"/>
              <a:gd name="connsiteX264" fmla="*/ 2000591 w 2265814"/>
              <a:gd name="connsiteY264" fmla="*/ 1480209 h 1481335"/>
              <a:gd name="connsiteX265" fmla="*/ 2008173 w 2265814"/>
              <a:gd name="connsiteY265" fmla="*/ 1480330 h 1481335"/>
              <a:gd name="connsiteX266" fmla="*/ 2015742 w 2265814"/>
              <a:gd name="connsiteY266" fmla="*/ 1480439 h 1481335"/>
              <a:gd name="connsiteX267" fmla="*/ 2023324 w 2265814"/>
              <a:gd name="connsiteY267" fmla="*/ 1480536 h 1481335"/>
              <a:gd name="connsiteX268" fmla="*/ 2030905 w 2265814"/>
              <a:gd name="connsiteY268" fmla="*/ 1480621 h 1481335"/>
              <a:gd name="connsiteX269" fmla="*/ 2038475 w 2265814"/>
              <a:gd name="connsiteY269" fmla="*/ 1480705 h 1481335"/>
              <a:gd name="connsiteX270" fmla="*/ 2046056 w 2265814"/>
              <a:gd name="connsiteY270" fmla="*/ 1480778 h 1481335"/>
              <a:gd name="connsiteX271" fmla="*/ 2053638 w 2265814"/>
              <a:gd name="connsiteY271" fmla="*/ 1480839 h 1481335"/>
              <a:gd name="connsiteX272" fmla="*/ 2061208 w 2265814"/>
              <a:gd name="connsiteY272" fmla="*/ 1480899 h 1481335"/>
              <a:gd name="connsiteX273" fmla="*/ 2068789 w 2265814"/>
              <a:gd name="connsiteY273" fmla="*/ 1480948 h 1481335"/>
              <a:gd name="connsiteX274" fmla="*/ 2076371 w 2265814"/>
              <a:gd name="connsiteY274" fmla="*/ 1480996 h 1481335"/>
              <a:gd name="connsiteX275" fmla="*/ 2083953 w 2265814"/>
              <a:gd name="connsiteY275" fmla="*/ 1481032 h 1481335"/>
              <a:gd name="connsiteX276" fmla="*/ 2091522 w 2265814"/>
              <a:gd name="connsiteY276" fmla="*/ 1481069 h 1481335"/>
              <a:gd name="connsiteX277" fmla="*/ 2099103 w 2265814"/>
              <a:gd name="connsiteY277" fmla="*/ 1481105 h 1481335"/>
              <a:gd name="connsiteX278" fmla="*/ 2106685 w 2265814"/>
              <a:gd name="connsiteY278" fmla="*/ 1481129 h 1481335"/>
              <a:gd name="connsiteX279" fmla="*/ 2114255 w 2265814"/>
              <a:gd name="connsiteY279" fmla="*/ 1481154 h 1481335"/>
              <a:gd name="connsiteX280" fmla="*/ 2121836 w 2265814"/>
              <a:gd name="connsiteY280" fmla="*/ 1481178 h 1481335"/>
              <a:gd name="connsiteX281" fmla="*/ 2129418 w 2265814"/>
              <a:gd name="connsiteY281" fmla="*/ 1481202 h 1481335"/>
              <a:gd name="connsiteX282" fmla="*/ 2136987 w 2265814"/>
              <a:gd name="connsiteY282" fmla="*/ 1481214 h 1481335"/>
              <a:gd name="connsiteX283" fmla="*/ 2144569 w 2265814"/>
              <a:gd name="connsiteY283" fmla="*/ 1481238 h 1481335"/>
              <a:gd name="connsiteX284" fmla="*/ 2152151 w 2265814"/>
              <a:gd name="connsiteY284" fmla="*/ 1481251 h 1481335"/>
              <a:gd name="connsiteX285" fmla="*/ 2159732 w 2265814"/>
              <a:gd name="connsiteY285" fmla="*/ 1481262 h 1481335"/>
              <a:gd name="connsiteX286" fmla="*/ 2167302 w 2265814"/>
              <a:gd name="connsiteY286" fmla="*/ 1481275 h 1481335"/>
              <a:gd name="connsiteX287" fmla="*/ 2174883 w 2265814"/>
              <a:gd name="connsiteY287" fmla="*/ 1481287 h 1481335"/>
              <a:gd name="connsiteX288" fmla="*/ 2182465 w 2265814"/>
              <a:gd name="connsiteY288" fmla="*/ 1481287 h 1481335"/>
              <a:gd name="connsiteX289" fmla="*/ 2190034 w 2265814"/>
              <a:gd name="connsiteY289" fmla="*/ 1481299 h 1481335"/>
              <a:gd name="connsiteX290" fmla="*/ 2197616 w 2265814"/>
              <a:gd name="connsiteY290" fmla="*/ 1481311 h 1481335"/>
              <a:gd name="connsiteX291" fmla="*/ 2205198 w 2265814"/>
              <a:gd name="connsiteY291" fmla="*/ 1481311 h 1481335"/>
              <a:gd name="connsiteX292" fmla="*/ 2212767 w 2265814"/>
              <a:gd name="connsiteY292" fmla="*/ 1481323 h 1481335"/>
              <a:gd name="connsiteX293" fmla="*/ 2220349 w 2265814"/>
              <a:gd name="connsiteY293" fmla="*/ 1481323 h 1481335"/>
              <a:gd name="connsiteX294" fmla="*/ 2227930 w 2265814"/>
              <a:gd name="connsiteY294" fmla="*/ 1481323 h 1481335"/>
              <a:gd name="connsiteX295" fmla="*/ 2235512 w 2265814"/>
              <a:gd name="connsiteY295" fmla="*/ 1481335 h 1481335"/>
              <a:gd name="connsiteX296" fmla="*/ 2243082 w 2265814"/>
              <a:gd name="connsiteY296" fmla="*/ 1481335 h 1481335"/>
              <a:gd name="connsiteX297" fmla="*/ 2250663 w 2265814"/>
              <a:gd name="connsiteY297" fmla="*/ 1481335 h 1481335"/>
              <a:gd name="connsiteX298" fmla="*/ 2258245 w 2265814"/>
              <a:gd name="connsiteY298" fmla="*/ 1481335 h 1481335"/>
              <a:gd name="connsiteX299" fmla="*/ 2265814 w 2265814"/>
              <a:gd name="connsiteY299" fmla="*/ 1481335 h 148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265814" h="1481335">
                <a:moveTo>
                  <a:pt x="0" y="1480814"/>
                </a:moveTo>
                <a:lnTo>
                  <a:pt x="7578" y="1480742"/>
                </a:lnTo>
                <a:lnTo>
                  <a:pt x="15156" y="1480669"/>
                </a:lnTo>
                <a:lnTo>
                  <a:pt x="22734" y="1480584"/>
                </a:lnTo>
                <a:lnTo>
                  <a:pt x="30312" y="1480499"/>
                </a:lnTo>
                <a:lnTo>
                  <a:pt x="37890" y="1480391"/>
                </a:lnTo>
                <a:lnTo>
                  <a:pt x="45468" y="1480282"/>
                </a:lnTo>
                <a:lnTo>
                  <a:pt x="53046" y="1480148"/>
                </a:lnTo>
                <a:lnTo>
                  <a:pt x="60624" y="1480015"/>
                </a:lnTo>
                <a:lnTo>
                  <a:pt x="68202" y="1479858"/>
                </a:lnTo>
                <a:lnTo>
                  <a:pt x="75780" y="1479688"/>
                </a:lnTo>
                <a:lnTo>
                  <a:pt x="83358" y="1479494"/>
                </a:lnTo>
                <a:lnTo>
                  <a:pt x="90936" y="1479288"/>
                </a:lnTo>
                <a:lnTo>
                  <a:pt x="98514" y="1479046"/>
                </a:lnTo>
                <a:lnTo>
                  <a:pt x="106092" y="1478792"/>
                </a:lnTo>
                <a:lnTo>
                  <a:pt x="113670" y="1478513"/>
                </a:lnTo>
                <a:lnTo>
                  <a:pt x="121248" y="1478198"/>
                </a:lnTo>
                <a:lnTo>
                  <a:pt x="128826" y="1477859"/>
                </a:lnTo>
                <a:lnTo>
                  <a:pt x="136404" y="1477484"/>
                </a:lnTo>
                <a:lnTo>
                  <a:pt x="143982" y="1477072"/>
                </a:lnTo>
                <a:lnTo>
                  <a:pt x="151560" y="1476624"/>
                </a:lnTo>
                <a:lnTo>
                  <a:pt x="159138" y="1476139"/>
                </a:lnTo>
                <a:lnTo>
                  <a:pt x="166716" y="1475595"/>
                </a:lnTo>
                <a:lnTo>
                  <a:pt x="174294" y="1475001"/>
                </a:lnTo>
                <a:lnTo>
                  <a:pt x="181871" y="1474359"/>
                </a:lnTo>
                <a:lnTo>
                  <a:pt x="189449" y="1473657"/>
                </a:lnTo>
                <a:lnTo>
                  <a:pt x="197027" y="1472894"/>
                </a:lnTo>
                <a:lnTo>
                  <a:pt x="204605" y="1472058"/>
                </a:lnTo>
                <a:lnTo>
                  <a:pt x="212183" y="1471150"/>
                </a:lnTo>
                <a:lnTo>
                  <a:pt x="219761" y="1470157"/>
                </a:lnTo>
                <a:lnTo>
                  <a:pt x="227339" y="1469091"/>
                </a:lnTo>
                <a:lnTo>
                  <a:pt x="234917" y="1467916"/>
                </a:lnTo>
                <a:lnTo>
                  <a:pt x="242495" y="1466656"/>
                </a:lnTo>
                <a:lnTo>
                  <a:pt x="250073" y="1465288"/>
                </a:lnTo>
                <a:lnTo>
                  <a:pt x="257651" y="1463810"/>
                </a:lnTo>
                <a:lnTo>
                  <a:pt x="265229" y="1462224"/>
                </a:lnTo>
                <a:lnTo>
                  <a:pt x="272807" y="1460492"/>
                </a:lnTo>
                <a:lnTo>
                  <a:pt x="280385" y="1458639"/>
                </a:lnTo>
                <a:lnTo>
                  <a:pt x="287963" y="1456628"/>
                </a:lnTo>
                <a:lnTo>
                  <a:pt x="295541" y="1454473"/>
                </a:lnTo>
                <a:lnTo>
                  <a:pt x="303119" y="1452147"/>
                </a:lnTo>
                <a:lnTo>
                  <a:pt x="310697" y="1449652"/>
                </a:lnTo>
                <a:lnTo>
                  <a:pt x="318275" y="1446976"/>
                </a:lnTo>
                <a:lnTo>
                  <a:pt x="325853" y="1444105"/>
                </a:lnTo>
                <a:lnTo>
                  <a:pt x="333431" y="1441029"/>
                </a:lnTo>
                <a:lnTo>
                  <a:pt x="341009" y="1437735"/>
                </a:lnTo>
                <a:lnTo>
                  <a:pt x="348587" y="1434211"/>
                </a:lnTo>
                <a:lnTo>
                  <a:pt x="356165" y="1430444"/>
                </a:lnTo>
                <a:lnTo>
                  <a:pt x="363743" y="1426423"/>
                </a:lnTo>
                <a:lnTo>
                  <a:pt x="371321" y="1422148"/>
                </a:lnTo>
                <a:lnTo>
                  <a:pt x="378899" y="1417582"/>
                </a:lnTo>
                <a:lnTo>
                  <a:pt x="386477" y="1412737"/>
                </a:lnTo>
                <a:lnTo>
                  <a:pt x="394055" y="1407578"/>
                </a:lnTo>
                <a:lnTo>
                  <a:pt x="401633" y="1402104"/>
                </a:lnTo>
                <a:lnTo>
                  <a:pt x="409211" y="1396290"/>
                </a:lnTo>
                <a:lnTo>
                  <a:pt x="416789" y="1390138"/>
                </a:lnTo>
                <a:lnTo>
                  <a:pt x="424367" y="1383622"/>
                </a:lnTo>
                <a:lnTo>
                  <a:pt x="431945" y="1376731"/>
                </a:lnTo>
                <a:lnTo>
                  <a:pt x="439523" y="1369452"/>
                </a:lnTo>
                <a:lnTo>
                  <a:pt x="447101" y="1361761"/>
                </a:lnTo>
                <a:lnTo>
                  <a:pt x="454679" y="1353659"/>
                </a:lnTo>
                <a:lnTo>
                  <a:pt x="462257" y="1345133"/>
                </a:lnTo>
                <a:lnTo>
                  <a:pt x="469835" y="1336158"/>
                </a:lnTo>
                <a:lnTo>
                  <a:pt x="477413" y="1326724"/>
                </a:lnTo>
                <a:lnTo>
                  <a:pt x="484991" y="1316817"/>
                </a:lnTo>
                <a:lnTo>
                  <a:pt x="492569" y="1306425"/>
                </a:lnTo>
                <a:lnTo>
                  <a:pt x="500147" y="1295549"/>
                </a:lnTo>
                <a:lnTo>
                  <a:pt x="507725" y="1284153"/>
                </a:lnTo>
                <a:lnTo>
                  <a:pt x="515303" y="1272247"/>
                </a:lnTo>
                <a:lnTo>
                  <a:pt x="522881" y="1259809"/>
                </a:lnTo>
                <a:lnTo>
                  <a:pt x="530458" y="1246838"/>
                </a:lnTo>
                <a:lnTo>
                  <a:pt x="538036" y="1233322"/>
                </a:lnTo>
                <a:lnTo>
                  <a:pt x="545614" y="1219261"/>
                </a:lnTo>
                <a:lnTo>
                  <a:pt x="553192" y="1204631"/>
                </a:lnTo>
                <a:lnTo>
                  <a:pt x="560770" y="1189443"/>
                </a:lnTo>
                <a:lnTo>
                  <a:pt x="568348" y="1173687"/>
                </a:lnTo>
                <a:lnTo>
                  <a:pt x="575926" y="1157361"/>
                </a:lnTo>
                <a:lnTo>
                  <a:pt x="583504" y="1140466"/>
                </a:lnTo>
                <a:lnTo>
                  <a:pt x="591082" y="1122989"/>
                </a:lnTo>
                <a:lnTo>
                  <a:pt x="598660" y="1104955"/>
                </a:lnTo>
                <a:lnTo>
                  <a:pt x="606238" y="1086344"/>
                </a:lnTo>
                <a:lnTo>
                  <a:pt x="613816" y="1067177"/>
                </a:lnTo>
                <a:lnTo>
                  <a:pt x="621394" y="1047455"/>
                </a:lnTo>
                <a:lnTo>
                  <a:pt x="628972" y="1027186"/>
                </a:lnTo>
                <a:lnTo>
                  <a:pt x="636550" y="1006382"/>
                </a:lnTo>
                <a:lnTo>
                  <a:pt x="644128" y="985055"/>
                </a:lnTo>
                <a:lnTo>
                  <a:pt x="651706" y="963217"/>
                </a:lnTo>
                <a:lnTo>
                  <a:pt x="659284" y="940886"/>
                </a:lnTo>
                <a:lnTo>
                  <a:pt x="666862" y="918081"/>
                </a:lnTo>
                <a:lnTo>
                  <a:pt x="674440" y="894821"/>
                </a:lnTo>
                <a:lnTo>
                  <a:pt x="682018" y="871128"/>
                </a:lnTo>
                <a:lnTo>
                  <a:pt x="689596" y="847027"/>
                </a:lnTo>
                <a:lnTo>
                  <a:pt x="697174" y="822544"/>
                </a:lnTo>
                <a:lnTo>
                  <a:pt x="704752" y="797708"/>
                </a:lnTo>
                <a:lnTo>
                  <a:pt x="712330" y="772548"/>
                </a:lnTo>
                <a:lnTo>
                  <a:pt x="719908" y="747099"/>
                </a:lnTo>
                <a:lnTo>
                  <a:pt x="727487" y="721393"/>
                </a:lnTo>
                <a:lnTo>
                  <a:pt x="735065" y="695466"/>
                </a:lnTo>
                <a:lnTo>
                  <a:pt x="742643" y="669358"/>
                </a:lnTo>
                <a:lnTo>
                  <a:pt x="750221" y="643108"/>
                </a:lnTo>
                <a:lnTo>
                  <a:pt x="757799" y="616757"/>
                </a:lnTo>
                <a:lnTo>
                  <a:pt x="765377" y="590348"/>
                </a:lnTo>
                <a:lnTo>
                  <a:pt x="772955" y="563928"/>
                </a:lnTo>
                <a:lnTo>
                  <a:pt x="780533" y="537540"/>
                </a:lnTo>
                <a:lnTo>
                  <a:pt x="788115" y="511232"/>
                </a:lnTo>
                <a:lnTo>
                  <a:pt x="795684" y="485053"/>
                </a:lnTo>
                <a:lnTo>
                  <a:pt x="803266" y="459053"/>
                </a:lnTo>
                <a:lnTo>
                  <a:pt x="810847" y="433280"/>
                </a:lnTo>
                <a:lnTo>
                  <a:pt x="818417" y="407788"/>
                </a:lnTo>
                <a:lnTo>
                  <a:pt x="825998" y="382624"/>
                </a:lnTo>
                <a:lnTo>
                  <a:pt x="833580" y="357845"/>
                </a:lnTo>
                <a:lnTo>
                  <a:pt x="841162" y="333499"/>
                </a:lnTo>
                <a:lnTo>
                  <a:pt x="848731" y="309638"/>
                </a:lnTo>
                <a:lnTo>
                  <a:pt x="856313" y="286317"/>
                </a:lnTo>
                <a:lnTo>
                  <a:pt x="863894" y="263584"/>
                </a:lnTo>
                <a:lnTo>
                  <a:pt x="871464" y="241492"/>
                </a:lnTo>
                <a:lnTo>
                  <a:pt x="879045" y="220091"/>
                </a:lnTo>
                <a:lnTo>
                  <a:pt x="886627" y="199429"/>
                </a:lnTo>
                <a:lnTo>
                  <a:pt x="894197" y="179554"/>
                </a:lnTo>
                <a:lnTo>
                  <a:pt x="901778" y="160516"/>
                </a:lnTo>
                <a:lnTo>
                  <a:pt x="909360" y="142356"/>
                </a:lnTo>
                <a:lnTo>
                  <a:pt x="916941" y="125121"/>
                </a:lnTo>
                <a:lnTo>
                  <a:pt x="924511" y="108852"/>
                </a:lnTo>
                <a:lnTo>
                  <a:pt x="932093" y="93588"/>
                </a:lnTo>
                <a:lnTo>
                  <a:pt x="939674" y="79367"/>
                </a:lnTo>
                <a:lnTo>
                  <a:pt x="947244" y="66225"/>
                </a:lnTo>
                <a:lnTo>
                  <a:pt x="954825" y="54194"/>
                </a:lnTo>
                <a:lnTo>
                  <a:pt x="962407" y="43306"/>
                </a:lnTo>
                <a:lnTo>
                  <a:pt x="969976" y="33587"/>
                </a:lnTo>
                <a:lnTo>
                  <a:pt x="977558" y="25061"/>
                </a:lnTo>
                <a:lnTo>
                  <a:pt x="985140" y="17754"/>
                </a:lnTo>
                <a:lnTo>
                  <a:pt x="992721" y="11680"/>
                </a:lnTo>
                <a:lnTo>
                  <a:pt x="1000291" y="6857"/>
                </a:lnTo>
                <a:lnTo>
                  <a:pt x="1007872" y="3297"/>
                </a:lnTo>
                <a:lnTo>
                  <a:pt x="1015454" y="1009"/>
                </a:lnTo>
                <a:lnTo>
                  <a:pt x="1023023" y="0"/>
                </a:lnTo>
                <a:lnTo>
                  <a:pt x="1030605" y="271"/>
                </a:lnTo>
                <a:lnTo>
                  <a:pt x="1038187" y="1823"/>
                </a:lnTo>
                <a:lnTo>
                  <a:pt x="1045756" y="4650"/>
                </a:lnTo>
                <a:lnTo>
                  <a:pt x="1053338" y="8746"/>
                </a:lnTo>
                <a:lnTo>
                  <a:pt x="1060919" y="14101"/>
                </a:lnTo>
                <a:lnTo>
                  <a:pt x="1068501" y="20699"/>
                </a:lnTo>
                <a:lnTo>
                  <a:pt x="1076071" y="28525"/>
                </a:lnTo>
                <a:lnTo>
                  <a:pt x="1083652" y="37559"/>
                </a:lnTo>
                <a:lnTo>
                  <a:pt x="1091234" y="47776"/>
                </a:lnTo>
                <a:lnTo>
                  <a:pt x="1098803" y="59152"/>
                </a:lnTo>
                <a:lnTo>
                  <a:pt x="1106385" y="71657"/>
                </a:lnTo>
                <a:lnTo>
                  <a:pt x="1113966" y="85260"/>
                </a:lnTo>
                <a:lnTo>
                  <a:pt x="1121548" y="99927"/>
                </a:lnTo>
                <a:lnTo>
                  <a:pt x="1129118" y="115622"/>
                </a:lnTo>
                <a:lnTo>
                  <a:pt x="1136699" y="132305"/>
                </a:lnTo>
                <a:lnTo>
                  <a:pt x="1144281" y="149938"/>
                </a:lnTo>
                <a:lnTo>
                  <a:pt x="1151850" y="168475"/>
                </a:lnTo>
                <a:lnTo>
                  <a:pt x="1159432" y="187872"/>
                </a:lnTo>
                <a:lnTo>
                  <a:pt x="1167014" y="208086"/>
                </a:lnTo>
                <a:lnTo>
                  <a:pt x="1174583" y="229067"/>
                </a:lnTo>
                <a:lnTo>
                  <a:pt x="1182165" y="250767"/>
                </a:lnTo>
                <a:lnTo>
                  <a:pt x="1189746" y="273136"/>
                </a:lnTo>
                <a:lnTo>
                  <a:pt x="1197328" y="296125"/>
                </a:lnTo>
                <a:lnTo>
                  <a:pt x="1204897" y="319681"/>
                </a:lnTo>
                <a:lnTo>
                  <a:pt x="1212479" y="343753"/>
                </a:lnTo>
                <a:lnTo>
                  <a:pt x="1220060" y="368289"/>
                </a:lnTo>
                <a:lnTo>
                  <a:pt x="1227630" y="393238"/>
                </a:lnTo>
                <a:lnTo>
                  <a:pt x="1235212" y="418547"/>
                </a:lnTo>
                <a:lnTo>
                  <a:pt x="1242793" y="444165"/>
                </a:lnTo>
                <a:lnTo>
                  <a:pt x="1250363" y="470040"/>
                </a:lnTo>
                <a:lnTo>
                  <a:pt x="1257944" y="496122"/>
                </a:lnTo>
                <a:lnTo>
                  <a:pt x="1265526" y="522362"/>
                </a:lnTo>
                <a:lnTo>
                  <a:pt x="1273108" y="548709"/>
                </a:lnTo>
                <a:lnTo>
                  <a:pt x="1280677" y="575116"/>
                </a:lnTo>
                <a:lnTo>
                  <a:pt x="1288259" y="601538"/>
                </a:lnTo>
                <a:lnTo>
                  <a:pt x="1295840" y="627927"/>
                </a:lnTo>
                <a:lnTo>
                  <a:pt x="1303410" y="654241"/>
                </a:lnTo>
                <a:lnTo>
                  <a:pt x="1310991" y="680435"/>
                </a:lnTo>
                <a:lnTo>
                  <a:pt x="1318573" y="706472"/>
                </a:lnTo>
                <a:lnTo>
                  <a:pt x="1326143" y="732308"/>
                </a:lnTo>
                <a:lnTo>
                  <a:pt x="1333724" y="757910"/>
                </a:lnTo>
                <a:lnTo>
                  <a:pt x="1341306" y="783242"/>
                </a:lnTo>
                <a:lnTo>
                  <a:pt x="1348887" y="808269"/>
                </a:lnTo>
                <a:lnTo>
                  <a:pt x="1356457" y="832958"/>
                </a:lnTo>
                <a:lnTo>
                  <a:pt x="1364038" y="857283"/>
                </a:lnTo>
                <a:lnTo>
                  <a:pt x="1371620" y="881214"/>
                </a:lnTo>
                <a:lnTo>
                  <a:pt x="1379190" y="904727"/>
                </a:lnTo>
                <a:lnTo>
                  <a:pt x="1386771" y="927796"/>
                </a:lnTo>
                <a:lnTo>
                  <a:pt x="1394353" y="950403"/>
                </a:lnTo>
                <a:lnTo>
                  <a:pt x="1401922" y="972527"/>
                </a:lnTo>
                <a:lnTo>
                  <a:pt x="1409504" y="994150"/>
                </a:lnTo>
                <a:lnTo>
                  <a:pt x="1417086" y="1015257"/>
                </a:lnTo>
                <a:lnTo>
                  <a:pt x="1424667" y="1035837"/>
                </a:lnTo>
                <a:lnTo>
                  <a:pt x="1432237" y="1055875"/>
                </a:lnTo>
                <a:lnTo>
                  <a:pt x="1439818" y="1075363"/>
                </a:lnTo>
                <a:lnTo>
                  <a:pt x="1447400" y="1094298"/>
                </a:lnTo>
                <a:lnTo>
                  <a:pt x="1454969" y="1112658"/>
                </a:lnTo>
                <a:lnTo>
                  <a:pt x="1462551" y="1130462"/>
                </a:lnTo>
                <a:lnTo>
                  <a:pt x="1470133" y="1147684"/>
                </a:lnTo>
                <a:lnTo>
                  <a:pt x="1477702" y="1164349"/>
                </a:lnTo>
                <a:lnTo>
                  <a:pt x="1485284" y="1180433"/>
                </a:lnTo>
                <a:lnTo>
                  <a:pt x="1492865" y="1195947"/>
                </a:lnTo>
                <a:lnTo>
                  <a:pt x="1500447" y="1210892"/>
                </a:lnTo>
                <a:lnTo>
                  <a:pt x="1508016" y="1225280"/>
                </a:lnTo>
                <a:lnTo>
                  <a:pt x="1515598" y="1239123"/>
                </a:lnTo>
                <a:lnTo>
                  <a:pt x="1523180" y="1252397"/>
                </a:lnTo>
                <a:lnTo>
                  <a:pt x="1530749" y="1265138"/>
                </a:lnTo>
                <a:lnTo>
                  <a:pt x="1538331" y="1277358"/>
                </a:lnTo>
                <a:lnTo>
                  <a:pt x="1545912" y="1289046"/>
                </a:lnTo>
                <a:lnTo>
                  <a:pt x="1553482" y="1300212"/>
                </a:lnTo>
                <a:lnTo>
                  <a:pt x="1561064" y="1310882"/>
                </a:lnTo>
                <a:lnTo>
                  <a:pt x="1568645" y="1321068"/>
                </a:lnTo>
                <a:lnTo>
                  <a:pt x="1576227" y="1330769"/>
                </a:lnTo>
                <a:lnTo>
                  <a:pt x="1583796" y="1340010"/>
                </a:lnTo>
                <a:lnTo>
                  <a:pt x="1591378" y="1348802"/>
                </a:lnTo>
                <a:lnTo>
                  <a:pt x="1598960" y="1357147"/>
                </a:lnTo>
                <a:lnTo>
                  <a:pt x="1606529" y="1365068"/>
                </a:lnTo>
                <a:lnTo>
                  <a:pt x="1614111" y="1372577"/>
                </a:lnTo>
                <a:lnTo>
                  <a:pt x="1621692" y="1379698"/>
                </a:lnTo>
                <a:lnTo>
                  <a:pt x="1629262" y="1386420"/>
                </a:lnTo>
                <a:lnTo>
                  <a:pt x="1636843" y="1392790"/>
                </a:lnTo>
                <a:lnTo>
                  <a:pt x="1644425" y="1398797"/>
                </a:lnTo>
                <a:lnTo>
                  <a:pt x="1652006" y="1404465"/>
                </a:lnTo>
                <a:lnTo>
                  <a:pt x="1659576" y="1409794"/>
                </a:lnTo>
                <a:lnTo>
                  <a:pt x="1667158" y="1414820"/>
                </a:lnTo>
                <a:lnTo>
                  <a:pt x="1674739" y="1419556"/>
                </a:lnTo>
                <a:lnTo>
                  <a:pt x="1682309" y="1423989"/>
                </a:lnTo>
                <a:lnTo>
                  <a:pt x="1689890" y="1428155"/>
                </a:lnTo>
                <a:lnTo>
                  <a:pt x="1697472" y="1432067"/>
                </a:lnTo>
                <a:lnTo>
                  <a:pt x="1705041" y="1435724"/>
                </a:lnTo>
                <a:lnTo>
                  <a:pt x="1712623" y="1439152"/>
                </a:lnTo>
                <a:lnTo>
                  <a:pt x="1720205" y="1442349"/>
                </a:lnTo>
                <a:lnTo>
                  <a:pt x="1727786" y="1445341"/>
                </a:lnTo>
                <a:lnTo>
                  <a:pt x="1735356" y="1448126"/>
                </a:lnTo>
                <a:lnTo>
                  <a:pt x="1742937" y="1450730"/>
                </a:lnTo>
                <a:lnTo>
                  <a:pt x="1750519" y="1453152"/>
                </a:lnTo>
                <a:lnTo>
                  <a:pt x="1758089" y="1455405"/>
                </a:lnTo>
                <a:lnTo>
                  <a:pt x="1765670" y="1457500"/>
                </a:lnTo>
                <a:lnTo>
                  <a:pt x="1773252" y="1459438"/>
                </a:lnTo>
                <a:lnTo>
                  <a:pt x="1780821" y="1461243"/>
                </a:lnTo>
                <a:lnTo>
                  <a:pt x="1788403" y="1462914"/>
                </a:lnTo>
                <a:lnTo>
                  <a:pt x="1795984" y="1464452"/>
                </a:lnTo>
                <a:lnTo>
                  <a:pt x="1803566" y="1465881"/>
                </a:lnTo>
                <a:lnTo>
                  <a:pt x="1811136" y="1467201"/>
                </a:lnTo>
                <a:lnTo>
                  <a:pt x="1818717" y="1468425"/>
                </a:lnTo>
                <a:lnTo>
                  <a:pt x="1826299" y="1469551"/>
                </a:lnTo>
                <a:lnTo>
                  <a:pt x="1833868" y="1470580"/>
                </a:lnTo>
                <a:lnTo>
                  <a:pt x="1841450" y="1471537"/>
                </a:lnTo>
                <a:lnTo>
                  <a:pt x="1849032" y="1472421"/>
                </a:lnTo>
                <a:lnTo>
                  <a:pt x="1856613" y="1473221"/>
                </a:lnTo>
                <a:lnTo>
                  <a:pt x="1864183" y="1473960"/>
                </a:lnTo>
                <a:lnTo>
                  <a:pt x="1871764" y="1474638"/>
                </a:lnTo>
                <a:lnTo>
                  <a:pt x="1879346" y="1475255"/>
                </a:lnTo>
                <a:lnTo>
                  <a:pt x="1886915" y="1475825"/>
                </a:lnTo>
                <a:lnTo>
                  <a:pt x="1894497" y="1476345"/>
                </a:lnTo>
                <a:lnTo>
                  <a:pt x="1902079" y="1476818"/>
                </a:lnTo>
                <a:lnTo>
                  <a:pt x="1909648" y="1477254"/>
                </a:lnTo>
                <a:lnTo>
                  <a:pt x="1917230" y="1477653"/>
                </a:lnTo>
                <a:lnTo>
                  <a:pt x="1924811" y="1478017"/>
                </a:lnTo>
                <a:lnTo>
                  <a:pt x="1932393" y="1478344"/>
                </a:lnTo>
                <a:lnTo>
                  <a:pt x="1939962" y="1478634"/>
                </a:lnTo>
                <a:lnTo>
                  <a:pt x="1947544" y="1478901"/>
                </a:lnTo>
                <a:lnTo>
                  <a:pt x="1955126" y="1479155"/>
                </a:lnTo>
                <a:lnTo>
                  <a:pt x="1962695" y="1479373"/>
                </a:lnTo>
                <a:lnTo>
                  <a:pt x="1970277" y="1479579"/>
                </a:lnTo>
                <a:lnTo>
                  <a:pt x="1977858" y="1479761"/>
                </a:lnTo>
                <a:lnTo>
                  <a:pt x="1985428" y="1479918"/>
                </a:lnTo>
                <a:lnTo>
                  <a:pt x="1993009" y="1480076"/>
                </a:lnTo>
                <a:lnTo>
                  <a:pt x="2000591" y="1480209"/>
                </a:lnTo>
                <a:lnTo>
                  <a:pt x="2008173" y="1480330"/>
                </a:lnTo>
                <a:lnTo>
                  <a:pt x="2015742" y="1480439"/>
                </a:lnTo>
                <a:lnTo>
                  <a:pt x="2023324" y="1480536"/>
                </a:lnTo>
                <a:lnTo>
                  <a:pt x="2030905" y="1480621"/>
                </a:lnTo>
                <a:lnTo>
                  <a:pt x="2038475" y="1480705"/>
                </a:lnTo>
                <a:lnTo>
                  <a:pt x="2046056" y="1480778"/>
                </a:lnTo>
                <a:lnTo>
                  <a:pt x="2053638" y="1480839"/>
                </a:lnTo>
                <a:lnTo>
                  <a:pt x="2061208" y="1480899"/>
                </a:lnTo>
                <a:lnTo>
                  <a:pt x="2068789" y="1480948"/>
                </a:lnTo>
                <a:lnTo>
                  <a:pt x="2076371" y="1480996"/>
                </a:lnTo>
                <a:lnTo>
                  <a:pt x="2083953" y="1481032"/>
                </a:lnTo>
                <a:lnTo>
                  <a:pt x="2091522" y="1481069"/>
                </a:lnTo>
                <a:lnTo>
                  <a:pt x="2099103" y="1481105"/>
                </a:lnTo>
                <a:lnTo>
                  <a:pt x="2106685" y="1481129"/>
                </a:lnTo>
                <a:lnTo>
                  <a:pt x="2114255" y="1481154"/>
                </a:lnTo>
                <a:lnTo>
                  <a:pt x="2121836" y="1481178"/>
                </a:lnTo>
                <a:lnTo>
                  <a:pt x="2129418" y="1481202"/>
                </a:lnTo>
                <a:lnTo>
                  <a:pt x="2136987" y="1481214"/>
                </a:lnTo>
                <a:lnTo>
                  <a:pt x="2144569" y="1481238"/>
                </a:lnTo>
                <a:lnTo>
                  <a:pt x="2152151" y="1481251"/>
                </a:lnTo>
                <a:lnTo>
                  <a:pt x="2159732" y="1481262"/>
                </a:lnTo>
                <a:lnTo>
                  <a:pt x="2167302" y="1481275"/>
                </a:lnTo>
                <a:lnTo>
                  <a:pt x="2174883" y="1481287"/>
                </a:lnTo>
                <a:lnTo>
                  <a:pt x="2182465" y="1481287"/>
                </a:lnTo>
                <a:lnTo>
                  <a:pt x="2190034" y="1481299"/>
                </a:lnTo>
                <a:lnTo>
                  <a:pt x="2197616" y="1481311"/>
                </a:lnTo>
                <a:lnTo>
                  <a:pt x="2205198" y="1481311"/>
                </a:lnTo>
                <a:lnTo>
                  <a:pt x="2212767" y="1481323"/>
                </a:lnTo>
                <a:lnTo>
                  <a:pt x="2220349" y="1481323"/>
                </a:lnTo>
                <a:lnTo>
                  <a:pt x="2227930" y="1481323"/>
                </a:lnTo>
                <a:lnTo>
                  <a:pt x="2235512" y="1481335"/>
                </a:lnTo>
                <a:lnTo>
                  <a:pt x="2243082" y="1481335"/>
                </a:lnTo>
                <a:lnTo>
                  <a:pt x="2250663" y="1481335"/>
                </a:lnTo>
                <a:lnTo>
                  <a:pt x="2258245" y="1481335"/>
                </a:lnTo>
                <a:lnTo>
                  <a:pt x="2265814" y="1481335"/>
                </a:lnTo>
              </a:path>
            </a:pathLst>
          </a:custGeom>
          <a:noFill/>
          <a:ln w="14526" cap="rnd">
            <a:solidFill>
              <a:srgbClr val="FF0000"/>
            </a:solidFill>
            <a:prstDash val="solid"/>
            <a:round/>
          </a:ln>
        </p:spPr>
        <p:txBody>
          <a:bodyPr rtlCol="0" anchor="ctr"/>
          <a:lstStyle/>
          <a:p>
            <a:endParaRPr lang="en-DE"/>
          </a:p>
        </p:txBody>
      </p:sp>
      <p:grpSp>
        <p:nvGrpSpPr>
          <p:cNvPr id="1144" name="Group 1143">
            <a:extLst>
              <a:ext uri="{FF2B5EF4-FFF2-40B4-BE49-F238E27FC236}">
                <a16:creationId xmlns:a16="http://schemas.microsoft.com/office/drawing/2014/main" id="{09DDF243-F05A-F064-BE09-5BC2279882B9}"/>
              </a:ext>
            </a:extLst>
          </p:cNvPr>
          <p:cNvGrpSpPr/>
          <p:nvPr/>
        </p:nvGrpSpPr>
        <p:grpSpPr>
          <a:xfrm>
            <a:off x="6151924" y="2358906"/>
            <a:ext cx="2906687" cy="1937791"/>
            <a:chOff x="6151924" y="2225530"/>
            <a:chExt cx="2906687" cy="1937791"/>
          </a:xfrm>
        </p:grpSpPr>
        <p:sp>
          <p:nvSpPr>
            <p:cNvPr id="786" name="Freeform 785">
              <a:extLst>
                <a:ext uri="{FF2B5EF4-FFF2-40B4-BE49-F238E27FC236}">
                  <a16:creationId xmlns:a16="http://schemas.microsoft.com/office/drawing/2014/main" id="{C0C10E66-5EA5-662F-777B-697C4537A4E1}"/>
                </a:ext>
              </a:extLst>
            </p:cNvPr>
            <p:cNvSpPr/>
            <p:nvPr/>
          </p:nvSpPr>
          <p:spPr>
            <a:xfrm>
              <a:off x="6151924" y="2225530"/>
              <a:ext cx="2906687" cy="1937791"/>
            </a:xfrm>
            <a:custGeom>
              <a:avLst/>
              <a:gdLst>
                <a:gd name="connsiteX0" fmla="*/ 0 w 2906687"/>
                <a:gd name="connsiteY0" fmla="*/ 1937792 h 1937791"/>
                <a:gd name="connsiteX1" fmla="*/ 2906688 w 2906687"/>
                <a:gd name="connsiteY1" fmla="*/ 1937792 h 1937791"/>
                <a:gd name="connsiteX2" fmla="*/ 2906688 w 2906687"/>
                <a:gd name="connsiteY2" fmla="*/ 0 h 1937791"/>
                <a:gd name="connsiteX3" fmla="*/ 0 w 2906687"/>
                <a:gd name="connsiteY3" fmla="*/ 0 h 1937791"/>
              </a:gdLst>
              <a:ahLst/>
              <a:cxnLst>
                <a:cxn ang="0">
                  <a:pos x="connsiteX0" y="connsiteY0"/>
                </a:cxn>
                <a:cxn ang="0">
                  <a:pos x="connsiteX1" y="connsiteY1"/>
                </a:cxn>
                <a:cxn ang="0">
                  <a:pos x="connsiteX2" y="connsiteY2"/>
                </a:cxn>
                <a:cxn ang="0">
                  <a:pos x="connsiteX3" y="connsiteY3"/>
                </a:cxn>
              </a:cxnLst>
              <a:rect l="l" t="t" r="r" b="b"/>
              <a:pathLst>
                <a:path w="2906687" h="1937791">
                  <a:moveTo>
                    <a:pt x="0" y="1937792"/>
                  </a:moveTo>
                  <a:lnTo>
                    <a:pt x="2906688" y="1937792"/>
                  </a:lnTo>
                  <a:lnTo>
                    <a:pt x="2906688" y="0"/>
                  </a:lnTo>
                  <a:lnTo>
                    <a:pt x="0" y="0"/>
                  </a:lnTo>
                  <a:close/>
                </a:path>
              </a:pathLst>
            </a:custGeom>
            <a:solidFill>
              <a:srgbClr val="FFFFFF"/>
            </a:solidFill>
            <a:ln w="1210" cap="flat">
              <a:noFill/>
              <a:prstDash val="solid"/>
              <a:miter/>
            </a:ln>
          </p:spPr>
          <p:txBody>
            <a:bodyPr rtlCol="0" anchor="ctr"/>
            <a:lstStyle/>
            <a:p>
              <a:endParaRPr lang="en-DE"/>
            </a:p>
          </p:txBody>
        </p:sp>
        <p:sp>
          <p:nvSpPr>
            <p:cNvPr id="787" name="Freeform 786">
              <a:extLst>
                <a:ext uri="{FF2B5EF4-FFF2-40B4-BE49-F238E27FC236}">
                  <a16:creationId xmlns:a16="http://schemas.microsoft.com/office/drawing/2014/main" id="{E002B721-5F61-8E9D-4B0A-E50A064AC8BC}"/>
                </a:ext>
              </a:extLst>
            </p:cNvPr>
            <p:cNvSpPr/>
            <p:nvPr/>
          </p:nvSpPr>
          <p:spPr>
            <a:xfrm>
              <a:off x="6634418" y="2282748"/>
              <a:ext cx="2366980" cy="1608871"/>
            </a:xfrm>
            <a:custGeom>
              <a:avLst/>
              <a:gdLst>
                <a:gd name="connsiteX0" fmla="*/ 0 w 2366980"/>
                <a:gd name="connsiteY0" fmla="*/ 1608871 h 1608871"/>
                <a:gd name="connsiteX1" fmla="*/ 2366980 w 2366980"/>
                <a:gd name="connsiteY1" fmla="*/ 1608871 h 1608871"/>
                <a:gd name="connsiteX2" fmla="*/ 2366980 w 2366980"/>
                <a:gd name="connsiteY2" fmla="*/ 0 h 1608871"/>
                <a:gd name="connsiteX3" fmla="*/ 0 w 2366980"/>
                <a:gd name="connsiteY3" fmla="*/ 0 h 1608871"/>
              </a:gdLst>
              <a:ahLst/>
              <a:cxnLst>
                <a:cxn ang="0">
                  <a:pos x="connsiteX0" y="connsiteY0"/>
                </a:cxn>
                <a:cxn ang="0">
                  <a:pos x="connsiteX1" y="connsiteY1"/>
                </a:cxn>
                <a:cxn ang="0">
                  <a:pos x="connsiteX2" y="connsiteY2"/>
                </a:cxn>
                <a:cxn ang="0">
                  <a:pos x="connsiteX3" y="connsiteY3"/>
                </a:cxn>
              </a:cxnLst>
              <a:rect l="l" t="t" r="r" b="b"/>
              <a:pathLst>
                <a:path w="2366980" h="1608871">
                  <a:moveTo>
                    <a:pt x="0" y="1608871"/>
                  </a:moveTo>
                  <a:lnTo>
                    <a:pt x="2366980" y="1608871"/>
                  </a:lnTo>
                  <a:lnTo>
                    <a:pt x="2366980" y="0"/>
                  </a:lnTo>
                  <a:lnTo>
                    <a:pt x="0" y="0"/>
                  </a:lnTo>
                  <a:close/>
                </a:path>
              </a:pathLst>
            </a:custGeom>
            <a:solidFill>
              <a:srgbClr val="FFFFFF"/>
            </a:solidFill>
            <a:ln w="1210" cap="flat">
              <a:noFill/>
              <a:prstDash val="solid"/>
              <a:miter/>
            </a:ln>
          </p:spPr>
          <p:txBody>
            <a:bodyPr rtlCol="0" anchor="ctr"/>
            <a:lstStyle/>
            <a:p>
              <a:endParaRPr lang="en-DE"/>
            </a:p>
          </p:txBody>
        </p:sp>
        <p:sp>
          <p:nvSpPr>
            <p:cNvPr id="788" name="Freeform 787">
              <a:extLst>
                <a:ext uri="{FF2B5EF4-FFF2-40B4-BE49-F238E27FC236}">
                  <a16:creationId xmlns:a16="http://schemas.microsoft.com/office/drawing/2014/main" id="{71167A42-C83A-9B7F-546E-1F1CDBAE334D}"/>
                </a:ext>
              </a:extLst>
            </p:cNvPr>
            <p:cNvSpPr/>
            <p:nvPr/>
          </p:nvSpPr>
          <p:spPr>
            <a:xfrm>
              <a:off x="6742431"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89" name="Freeform 788">
              <a:extLst>
                <a:ext uri="{FF2B5EF4-FFF2-40B4-BE49-F238E27FC236}">
                  <a16:creationId xmlns:a16="http://schemas.microsoft.com/office/drawing/2014/main" id="{1DB7F381-64D7-036F-1FC2-7FBA337434CB}"/>
                </a:ext>
              </a:extLst>
            </p:cNvPr>
            <p:cNvSpPr/>
            <p:nvPr/>
          </p:nvSpPr>
          <p:spPr>
            <a:xfrm>
              <a:off x="729679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0" name="Freeform 789">
              <a:extLst>
                <a:ext uri="{FF2B5EF4-FFF2-40B4-BE49-F238E27FC236}">
                  <a16:creationId xmlns:a16="http://schemas.microsoft.com/office/drawing/2014/main" id="{9AB80D10-9FCA-7CE5-48F0-B9A05B4D9845}"/>
                </a:ext>
              </a:extLst>
            </p:cNvPr>
            <p:cNvSpPr/>
            <p:nvPr/>
          </p:nvSpPr>
          <p:spPr>
            <a:xfrm>
              <a:off x="7851173"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1" name="Freeform 790">
              <a:extLst>
                <a:ext uri="{FF2B5EF4-FFF2-40B4-BE49-F238E27FC236}">
                  <a16:creationId xmlns:a16="http://schemas.microsoft.com/office/drawing/2014/main" id="{A47C20A8-6136-CBDB-D338-E156668D85A5}"/>
                </a:ext>
              </a:extLst>
            </p:cNvPr>
            <p:cNvSpPr/>
            <p:nvPr/>
          </p:nvSpPr>
          <p:spPr>
            <a:xfrm>
              <a:off x="8405539"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2" name="Freeform 791">
              <a:extLst>
                <a:ext uri="{FF2B5EF4-FFF2-40B4-BE49-F238E27FC236}">
                  <a16:creationId xmlns:a16="http://schemas.microsoft.com/office/drawing/2014/main" id="{1AB82F4F-420C-6B31-0716-8D086B01976A}"/>
                </a:ext>
              </a:extLst>
            </p:cNvPr>
            <p:cNvSpPr/>
            <p:nvPr/>
          </p:nvSpPr>
          <p:spPr>
            <a:xfrm>
              <a:off x="8959905"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2421" cap="rnd">
              <a:solidFill>
                <a:srgbClr val="000000">
                  <a:alpha val="10000"/>
                </a:srgbClr>
              </a:solidFill>
              <a:prstDash val="solid"/>
              <a:round/>
            </a:ln>
          </p:spPr>
          <p:txBody>
            <a:bodyPr rtlCol="0" anchor="ctr"/>
            <a:lstStyle/>
            <a:p>
              <a:endParaRPr lang="en-DE"/>
            </a:p>
          </p:txBody>
        </p:sp>
        <p:sp>
          <p:nvSpPr>
            <p:cNvPr id="793" name="Freeform 792">
              <a:extLst>
                <a:ext uri="{FF2B5EF4-FFF2-40B4-BE49-F238E27FC236}">
                  <a16:creationId xmlns:a16="http://schemas.microsoft.com/office/drawing/2014/main" id="{8998B091-92BE-7B0E-AF88-84194A332BE0}"/>
                </a:ext>
              </a:extLst>
            </p:cNvPr>
            <p:cNvSpPr/>
            <p:nvPr/>
          </p:nvSpPr>
          <p:spPr>
            <a:xfrm>
              <a:off x="6634418" y="389161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4842" cap="rnd">
              <a:solidFill>
                <a:srgbClr val="000000"/>
              </a:solidFill>
              <a:prstDash val="solid"/>
              <a:round/>
            </a:ln>
          </p:spPr>
          <p:txBody>
            <a:bodyPr rtlCol="0" anchor="ctr"/>
            <a:lstStyle/>
            <a:p>
              <a:endParaRPr lang="en-DE"/>
            </a:p>
          </p:txBody>
        </p:sp>
        <p:sp>
          <p:nvSpPr>
            <p:cNvPr id="794" name="Freeform 793">
              <a:extLst>
                <a:ext uri="{FF2B5EF4-FFF2-40B4-BE49-F238E27FC236}">
                  <a16:creationId xmlns:a16="http://schemas.microsoft.com/office/drawing/2014/main" id="{144C4240-4730-406F-74B4-E6875AC597AF}"/>
                </a:ext>
              </a:extLst>
            </p:cNvPr>
            <p:cNvSpPr/>
            <p:nvPr/>
          </p:nvSpPr>
          <p:spPr>
            <a:xfrm>
              <a:off x="6742431"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5" name="Freeform 794">
              <a:extLst>
                <a:ext uri="{FF2B5EF4-FFF2-40B4-BE49-F238E27FC236}">
                  <a16:creationId xmlns:a16="http://schemas.microsoft.com/office/drawing/2014/main" id="{2CBBE7D8-73FF-70B6-8316-4A460BC2E102}"/>
                </a:ext>
              </a:extLst>
            </p:cNvPr>
            <p:cNvSpPr/>
            <p:nvPr/>
          </p:nvSpPr>
          <p:spPr>
            <a:xfrm>
              <a:off x="729679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6" name="Freeform 795">
              <a:extLst>
                <a:ext uri="{FF2B5EF4-FFF2-40B4-BE49-F238E27FC236}">
                  <a16:creationId xmlns:a16="http://schemas.microsoft.com/office/drawing/2014/main" id="{EC8D928B-1316-1473-4EA1-56C0E813F9A2}"/>
                </a:ext>
              </a:extLst>
            </p:cNvPr>
            <p:cNvSpPr/>
            <p:nvPr/>
          </p:nvSpPr>
          <p:spPr>
            <a:xfrm>
              <a:off x="7851173"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7" name="Freeform 796">
              <a:extLst>
                <a:ext uri="{FF2B5EF4-FFF2-40B4-BE49-F238E27FC236}">
                  <a16:creationId xmlns:a16="http://schemas.microsoft.com/office/drawing/2014/main" id="{C62C0C88-5A4C-616B-3B59-FEF238FB9E69}"/>
                </a:ext>
              </a:extLst>
            </p:cNvPr>
            <p:cNvSpPr/>
            <p:nvPr/>
          </p:nvSpPr>
          <p:spPr>
            <a:xfrm>
              <a:off x="8405539"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8" name="Freeform 797">
              <a:extLst>
                <a:ext uri="{FF2B5EF4-FFF2-40B4-BE49-F238E27FC236}">
                  <a16:creationId xmlns:a16="http://schemas.microsoft.com/office/drawing/2014/main" id="{D0EE67FF-1E6E-5ECA-1D24-865EDD5543EB}"/>
                </a:ext>
              </a:extLst>
            </p:cNvPr>
            <p:cNvSpPr/>
            <p:nvPr/>
          </p:nvSpPr>
          <p:spPr>
            <a:xfrm>
              <a:off x="8959905" y="3868729"/>
              <a:ext cx="1211" cy="22890"/>
            </a:xfrm>
            <a:custGeom>
              <a:avLst/>
              <a:gdLst>
                <a:gd name="connsiteX0" fmla="*/ 0 w 1211"/>
                <a:gd name="connsiteY0" fmla="*/ 22890 h 22890"/>
                <a:gd name="connsiteX1" fmla="*/ 0 w 1211"/>
                <a:gd name="connsiteY1" fmla="*/ 0 h 22890"/>
              </a:gdLst>
              <a:ahLst/>
              <a:cxnLst>
                <a:cxn ang="0">
                  <a:pos x="connsiteX0" y="connsiteY0"/>
                </a:cxn>
                <a:cxn ang="0">
                  <a:pos x="connsiteX1" y="connsiteY1"/>
                </a:cxn>
              </a:cxnLst>
              <a:rect l="l" t="t" r="r" b="b"/>
              <a:pathLst>
                <a:path w="1211" h="22890">
                  <a:moveTo>
                    <a:pt x="0" y="22890"/>
                  </a:moveTo>
                  <a:lnTo>
                    <a:pt x="0" y="0"/>
                  </a:lnTo>
                </a:path>
              </a:pathLst>
            </a:custGeom>
            <a:noFill/>
            <a:ln w="4842" cap="rnd">
              <a:solidFill>
                <a:srgbClr val="000000"/>
              </a:solidFill>
              <a:prstDash val="solid"/>
              <a:round/>
            </a:ln>
          </p:spPr>
          <p:txBody>
            <a:bodyPr rtlCol="0" anchor="ctr"/>
            <a:lstStyle/>
            <a:p>
              <a:endParaRPr lang="en-DE"/>
            </a:p>
          </p:txBody>
        </p:sp>
        <p:sp>
          <p:nvSpPr>
            <p:cNvPr id="799" name="Freeform 798">
              <a:extLst>
                <a:ext uri="{FF2B5EF4-FFF2-40B4-BE49-F238E27FC236}">
                  <a16:creationId xmlns:a16="http://schemas.microsoft.com/office/drawing/2014/main" id="{FBB41D3A-A3E3-9F99-2CEC-393368CB9417}"/>
                </a:ext>
              </a:extLst>
            </p:cNvPr>
            <p:cNvSpPr/>
            <p:nvPr/>
          </p:nvSpPr>
          <p:spPr>
            <a:xfrm>
              <a:off x="6717116" y="3931864"/>
              <a:ext cx="50630" cy="75985"/>
            </a:xfrm>
            <a:custGeom>
              <a:avLst/>
              <a:gdLst>
                <a:gd name="connsiteX0" fmla="*/ 25315 w 50630"/>
                <a:gd name="connsiteY0" fmla="*/ 7848 h 75985"/>
                <a:gd name="connsiteX1" fmla="*/ 13786 w 50630"/>
                <a:gd name="connsiteY1" fmla="*/ 15405 h 75985"/>
                <a:gd name="connsiteX2" fmla="*/ 9959 w 50630"/>
                <a:gd name="connsiteY2" fmla="*/ 38017 h 75985"/>
                <a:gd name="connsiteX3" fmla="*/ 13786 w 50630"/>
                <a:gd name="connsiteY3" fmla="*/ 60641 h 75985"/>
                <a:gd name="connsiteX4" fmla="*/ 25315 w 50630"/>
                <a:gd name="connsiteY4" fmla="*/ 68138 h 75985"/>
                <a:gd name="connsiteX5" fmla="*/ 36845 w 50630"/>
                <a:gd name="connsiteY5" fmla="*/ 60641 h 75985"/>
                <a:gd name="connsiteX6" fmla="*/ 40720 w 50630"/>
                <a:gd name="connsiteY6" fmla="*/ 38017 h 75985"/>
                <a:gd name="connsiteX7" fmla="*/ 36845 w 50630"/>
                <a:gd name="connsiteY7" fmla="*/ 15405 h 75985"/>
                <a:gd name="connsiteX8" fmla="*/ 25315 w 50630"/>
                <a:gd name="connsiteY8" fmla="*/ 7848 h 75985"/>
                <a:gd name="connsiteX9" fmla="*/ 25315 w 50630"/>
                <a:gd name="connsiteY9" fmla="*/ 0 h 75985"/>
                <a:gd name="connsiteX10" fmla="*/ 44105 w 50630"/>
                <a:gd name="connsiteY10" fmla="*/ 9762 h 75985"/>
                <a:gd name="connsiteX11" fmla="*/ 50631 w 50630"/>
                <a:gd name="connsiteY11" fmla="*/ 38017 h 75985"/>
                <a:gd name="connsiteX12" fmla="*/ 44105 w 50630"/>
                <a:gd name="connsiteY12" fmla="*/ 66272 h 75985"/>
                <a:gd name="connsiteX13" fmla="*/ 25315 w 50630"/>
                <a:gd name="connsiteY13" fmla="*/ 75986 h 75985"/>
                <a:gd name="connsiteX14" fmla="*/ 6476 w 50630"/>
                <a:gd name="connsiteY14" fmla="*/ 66272 h 75985"/>
                <a:gd name="connsiteX15" fmla="*/ 0 w 50630"/>
                <a:gd name="connsiteY15" fmla="*/ 38017 h 75985"/>
                <a:gd name="connsiteX16" fmla="*/ 6476 w 50630"/>
                <a:gd name="connsiteY16" fmla="*/ 9762 h 75985"/>
                <a:gd name="connsiteX17" fmla="*/ 25315 w 50630"/>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85">
                  <a:moveTo>
                    <a:pt x="25315" y="7848"/>
                  </a:moveTo>
                  <a:cubicBezTo>
                    <a:pt x="20212" y="7848"/>
                    <a:pt x="16369" y="10367"/>
                    <a:pt x="13786" y="15405"/>
                  </a:cubicBezTo>
                  <a:cubicBezTo>
                    <a:pt x="11234" y="20407"/>
                    <a:pt x="9959" y="27940"/>
                    <a:pt x="9959" y="38017"/>
                  </a:cubicBezTo>
                  <a:cubicBezTo>
                    <a:pt x="9959" y="48057"/>
                    <a:pt x="11234" y="55603"/>
                    <a:pt x="13786" y="60641"/>
                  </a:cubicBezTo>
                  <a:cubicBezTo>
                    <a:pt x="16369" y="65643"/>
                    <a:pt x="20212" y="68138"/>
                    <a:pt x="25315" y="68138"/>
                  </a:cubicBezTo>
                  <a:cubicBezTo>
                    <a:pt x="30450" y="68138"/>
                    <a:pt x="34293" y="65643"/>
                    <a:pt x="36845" y="60641"/>
                  </a:cubicBezTo>
                  <a:cubicBezTo>
                    <a:pt x="39428" y="55603"/>
                    <a:pt x="40720" y="48057"/>
                    <a:pt x="40720" y="38017"/>
                  </a:cubicBezTo>
                  <a:cubicBezTo>
                    <a:pt x="40720" y="27940"/>
                    <a:pt x="39428" y="20407"/>
                    <a:pt x="36845" y="15405"/>
                  </a:cubicBezTo>
                  <a:cubicBezTo>
                    <a:pt x="34293" y="10367"/>
                    <a:pt x="30450" y="7848"/>
                    <a:pt x="25315" y="7848"/>
                  </a:cubicBezTo>
                  <a:moveTo>
                    <a:pt x="25315" y="0"/>
                  </a:moveTo>
                  <a:cubicBezTo>
                    <a:pt x="33525" y="0"/>
                    <a:pt x="39788" y="3258"/>
                    <a:pt x="44105" y="9762"/>
                  </a:cubicBezTo>
                  <a:cubicBezTo>
                    <a:pt x="48456" y="16241"/>
                    <a:pt x="50631" y="25651"/>
                    <a:pt x="50631" y="38017"/>
                  </a:cubicBezTo>
                  <a:cubicBezTo>
                    <a:pt x="50631" y="50346"/>
                    <a:pt x="48456" y="59769"/>
                    <a:pt x="44105" y="66272"/>
                  </a:cubicBezTo>
                  <a:cubicBezTo>
                    <a:pt x="39788" y="72752"/>
                    <a:pt x="33525" y="75986"/>
                    <a:pt x="25315" y="75986"/>
                  </a:cubicBezTo>
                  <a:cubicBezTo>
                    <a:pt x="17105" y="75986"/>
                    <a:pt x="10825" y="72752"/>
                    <a:pt x="6476" y="66272"/>
                  </a:cubicBezTo>
                  <a:cubicBezTo>
                    <a:pt x="2158" y="59769"/>
                    <a:pt x="0" y="50346"/>
                    <a:pt x="0" y="38017"/>
                  </a:cubicBezTo>
                  <a:cubicBezTo>
                    <a:pt x="0" y="25651"/>
                    <a:pt x="2158" y="16241"/>
                    <a:pt x="6476" y="9762"/>
                  </a:cubicBezTo>
                  <a:cubicBezTo>
                    <a:pt x="10825" y="3258"/>
                    <a:pt x="17105" y="0"/>
                    <a:pt x="25315" y="0"/>
                  </a:cubicBezTo>
                  <a:close/>
                </a:path>
              </a:pathLst>
            </a:custGeom>
            <a:solidFill>
              <a:srgbClr val="000000"/>
            </a:solidFill>
            <a:ln w="1210" cap="flat">
              <a:noFill/>
              <a:prstDash val="solid"/>
              <a:miter/>
            </a:ln>
          </p:spPr>
          <p:txBody>
            <a:bodyPr rtlCol="0" anchor="ctr"/>
            <a:lstStyle/>
            <a:p>
              <a:endParaRPr lang="en-DE"/>
            </a:p>
          </p:txBody>
        </p:sp>
        <p:sp>
          <p:nvSpPr>
            <p:cNvPr id="800" name="Freeform 799">
              <a:extLst>
                <a:ext uri="{FF2B5EF4-FFF2-40B4-BE49-F238E27FC236}">
                  <a16:creationId xmlns:a16="http://schemas.microsoft.com/office/drawing/2014/main" id="{AC867AE2-D645-AB8D-1A06-CA34D5D903C7}"/>
                </a:ext>
              </a:extLst>
            </p:cNvPr>
            <p:cNvSpPr/>
            <p:nvPr/>
          </p:nvSpPr>
          <p:spPr>
            <a:xfrm>
              <a:off x="7240085" y="3933184"/>
              <a:ext cx="47393" cy="74665"/>
            </a:xfrm>
            <a:custGeom>
              <a:avLst/>
              <a:gdLst>
                <a:gd name="connsiteX0" fmla="*/ 3091 w 47393"/>
                <a:gd name="connsiteY0" fmla="*/ 0 h 74665"/>
                <a:gd name="connsiteX1" fmla="*/ 41997 w 47393"/>
                <a:gd name="connsiteY1" fmla="*/ 0 h 74665"/>
                <a:gd name="connsiteX2" fmla="*/ 41997 w 47393"/>
                <a:gd name="connsiteY2" fmla="*/ 8345 h 74665"/>
                <a:gd name="connsiteX3" fmla="*/ 12167 w 47393"/>
                <a:gd name="connsiteY3" fmla="*/ 8345 h 74665"/>
                <a:gd name="connsiteX4" fmla="*/ 12167 w 47393"/>
                <a:gd name="connsiteY4" fmla="*/ 26293 h 74665"/>
                <a:gd name="connsiteX5" fmla="*/ 16485 w 47393"/>
                <a:gd name="connsiteY5" fmla="*/ 25216 h 74665"/>
                <a:gd name="connsiteX6" fmla="*/ 20802 w 47393"/>
                <a:gd name="connsiteY6" fmla="*/ 24828 h 74665"/>
                <a:gd name="connsiteX7" fmla="*/ 40230 w 47393"/>
                <a:gd name="connsiteY7" fmla="*/ 31550 h 74665"/>
                <a:gd name="connsiteX8" fmla="*/ 47394 w 47393"/>
                <a:gd name="connsiteY8" fmla="*/ 49753 h 74665"/>
                <a:gd name="connsiteX9" fmla="*/ 40034 w 47393"/>
                <a:gd name="connsiteY9" fmla="*/ 68150 h 74665"/>
                <a:gd name="connsiteX10" fmla="*/ 19281 w 47393"/>
                <a:gd name="connsiteY10" fmla="*/ 74666 h 74665"/>
                <a:gd name="connsiteX11" fmla="*/ 9861 w 47393"/>
                <a:gd name="connsiteY11" fmla="*/ 73890 h 74665"/>
                <a:gd name="connsiteX12" fmla="*/ 0 w 47393"/>
                <a:gd name="connsiteY12" fmla="*/ 71529 h 74665"/>
                <a:gd name="connsiteX13" fmla="*/ 0 w 47393"/>
                <a:gd name="connsiteY13" fmla="*/ 61573 h 74665"/>
                <a:gd name="connsiteX14" fmla="*/ 9125 w 47393"/>
                <a:gd name="connsiteY14" fmla="*/ 65158 h 74665"/>
                <a:gd name="connsiteX15" fmla="*/ 19085 w 47393"/>
                <a:gd name="connsiteY15" fmla="*/ 66333 h 74665"/>
                <a:gd name="connsiteX16" fmla="*/ 32527 w 47393"/>
                <a:gd name="connsiteY16" fmla="*/ 61864 h 74665"/>
                <a:gd name="connsiteX17" fmla="*/ 37483 w 47393"/>
                <a:gd name="connsiteY17" fmla="*/ 49753 h 74665"/>
                <a:gd name="connsiteX18" fmla="*/ 32527 w 47393"/>
                <a:gd name="connsiteY18" fmla="*/ 37630 h 74665"/>
                <a:gd name="connsiteX19" fmla="*/ 19085 w 47393"/>
                <a:gd name="connsiteY19" fmla="*/ 33160 h 74665"/>
                <a:gd name="connsiteX20" fmla="*/ 11136 w 47393"/>
                <a:gd name="connsiteY20" fmla="*/ 34045 h 74665"/>
                <a:gd name="connsiteX21" fmla="*/ 3091 w 47393"/>
                <a:gd name="connsiteY21" fmla="*/ 36794 h 74665"/>
                <a:gd name="connsiteX22" fmla="*/ 3091 w 4739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65">
                  <a:moveTo>
                    <a:pt x="3091" y="0"/>
                  </a:moveTo>
                  <a:lnTo>
                    <a:pt x="41997" y="0"/>
                  </a:lnTo>
                  <a:lnTo>
                    <a:pt x="41997" y="8345"/>
                  </a:lnTo>
                  <a:lnTo>
                    <a:pt x="12167" y="8345"/>
                  </a:lnTo>
                  <a:lnTo>
                    <a:pt x="12167" y="26293"/>
                  </a:lnTo>
                  <a:cubicBezTo>
                    <a:pt x="13606" y="25809"/>
                    <a:pt x="15045" y="25446"/>
                    <a:pt x="16485" y="25216"/>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66"/>
                    <a:pt x="19281" y="74666"/>
                  </a:cubicBezTo>
                  <a:cubicBezTo>
                    <a:pt x="16206" y="74666"/>
                    <a:pt x="13067" y="74411"/>
                    <a:pt x="9861" y="73890"/>
                  </a:cubicBezTo>
                  <a:cubicBezTo>
                    <a:pt x="6689" y="73370"/>
                    <a:pt x="3402" y="72582"/>
                    <a:pt x="0" y="71529"/>
                  </a:cubicBezTo>
                  <a:lnTo>
                    <a:pt x="0" y="61573"/>
                  </a:lnTo>
                  <a:cubicBezTo>
                    <a:pt x="2944" y="63172"/>
                    <a:pt x="5985" y="64371"/>
                    <a:pt x="9125" y="65158"/>
                  </a:cubicBezTo>
                  <a:cubicBezTo>
                    <a:pt x="12265" y="65946"/>
                    <a:pt x="15585" y="66333"/>
                    <a:pt x="19085" y="66333"/>
                  </a:cubicBezTo>
                  <a:cubicBezTo>
                    <a:pt x="24743" y="66333"/>
                    <a:pt x="29224" y="64843"/>
                    <a:pt x="32527" y="61864"/>
                  </a:cubicBezTo>
                  <a:cubicBezTo>
                    <a:pt x="35831" y="58897"/>
                    <a:pt x="37483" y="54852"/>
                    <a:pt x="37483" y="49753"/>
                  </a:cubicBezTo>
                  <a:cubicBezTo>
                    <a:pt x="37483" y="44654"/>
                    <a:pt x="35831" y="40609"/>
                    <a:pt x="32527" y="37630"/>
                  </a:cubicBezTo>
                  <a:cubicBezTo>
                    <a:pt x="29224" y="34650"/>
                    <a:pt x="24743" y="33160"/>
                    <a:pt x="19085" y="33160"/>
                  </a:cubicBezTo>
                  <a:cubicBezTo>
                    <a:pt x="16436" y="33160"/>
                    <a:pt x="13786" y="33451"/>
                    <a:pt x="11136" y="34045"/>
                  </a:cubicBezTo>
                  <a:cubicBezTo>
                    <a:pt x="8520" y="34638"/>
                    <a:pt x="5839" y="35546"/>
                    <a:pt x="3091" y="36794"/>
                  </a:cubicBezTo>
                  <a:lnTo>
                    <a:pt x="3091" y="0"/>
                  </a:lnTo>
                  <a:close/>
                </a:path>
              </a:pathLst>
            </a:custGeom>
            <a:solidFill>
              <a:srgbClr val="000000"/>
            </a:solidFill>
            <a:ln w="1210" cap="flat">
              <a:noFill/>
              <a:prstDash val="solid"/>
              <a:miter/>
            </a:ln>
          </p:spPr>
          <p:txBody>
            <a:bodyPr rtlCol="0" anchor="ctr"/>
            <a:lstStyle/>
            <a:p>
              <a:endParaRPr lang="en-DE"/>
            </a:p>
          </p:txBody>
        </p:sp>
        <p:sp>
          <p:nvSpPr>
            <p:cNvPr id="801" name="Freeform 800">
              <a:extLst>
                <a:ext uri="{FF2B5EF4-FFF2-40B4-BE49-F238E27FC236}">
                  <a16:creationId xmlns:a16="http://schemas.microsoft.com/office/drawing/2014/main" id="{FF622CA8-DB5D-2F00-C9CE-478323133B9F}"/>
                </a:ext>
              </a:extLst>
            </p:cNvPr>
            <p:cNvSpPr/>
            <p:nvPr/>
          </p:nvSpPr>
          <p:spPr>
            <a:xfrm>
              <a:off x="7302882" y="3931864"/>
              <a:ext cx="50632" cy="75985"/>
            </a:xfrm>
            <a:custGeom>
              <a:avLst/>
              <a:gdLst>
                <a:gd name="connsiteX0" fmla="*/ 25316 w 50632"/>
                <a:gd name="connsiteY0" fmla="*/ 7848 h 75985"/>
                <a:gd name="connsiteX1" fmla="*/ 13786 w 50632"/>
                <a:gd name="connsiteY1" fmla="*/ 15405 h 75985"/>
                <a:gd name="connsiteX2" fmla="*/ 9960 w 50632"/>
                <a:gd name="connsiteY2" fmla="*/ 38017 h 75985"/>
                <a:gd name="connsiteX3" fmla="*/ 13786 w 50632"/>
                <a:gd name="connsiteY3" fmla="*/ 60641 h 75985"/>
                <a:gd name="connsiteX4" fmla="*/ 25316 w 50632"/>
                <a:gd name="connsiteY4" fmla="*/ 68138 h 75985"/>
                <a:gd name="connsiteX5" fmla="*/ 36846 w 50632"/>
                <a:gd name="connsiteY5" fmla="*/ 60641 h 75985"/>
                <a:gd name="connsiteX6" fmla="*/ 40721 w 50632"/>
                <a:gd name="connsiteY6" fmla="*/ 38017 h 75985"/>
                <a:gd name="connsiteX7" fmla="*/ 36846 w 50632"/>
                <a:gd name="connsiteY7" fmla="*/ 15405 h 75985"/>
                <a:gd name="connsiteX8" fmla="*/ 25316 w 50632"/>
                <a:gd name="connsiteY8" fmla="*/ 7848 h 75985"/>
                <a:gd name="connsiteX9" fmla="*/ 25316 w 50632"/>
                <a:gd name="connsiteY9" fmla="*/ 0 h 75985"/>
                <a:gd name="connsiteX10" fmla="*/ 44107 w 50632"/>
                <a:gd name="connsiteY10" fmla="*/ 9762 h 75985"/>
                <a:gd name="connsiteX11" fmla="*/ 50632 w 50632"/>
                <a:gd name="connsiteY11" fmla="*/ 38017 h 75985"/>
                <a:gd name="connsiteX12" fmla="*/ 44107 w 50632"/>
                <a:gd name="connsiteY12" fmla="*/ 66272 h 75985"/>
                <a:gd name="connsiteX13" fmla="*/ 25316 w 50632"/>
                <a:gd name="connsiteY13" fmla="*/ 75986 h 75985"/>
                <a:gd name="connsiteX14" fmla="*/ 6477 w 50632"/>
                <a:gd name="connsiteY14" fmla="*/ 66272 h 75985"/>
                <a:gd name="connsiteX15" fmla="*/ 0 w 50632"/>
                <a:gd name="connsiteY15" fmla="*/ 38017 h 75985"/>
                <a:gd name="connsiteX16" fmla="*/ 6477 w 50632"/>
                <a:gd name="connsiteY16" fmla="*/ 9762 h 75985"/>
                <a:gd name="connsiteX17" fmla="*/ 25316 w 50632"/>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85">
                  <a:moveTo>
                    <a:pt x="25316" y="7848"/>
                  </a:moveTo>
                  <a:cubicBezTo>
                    <a:pt x="20214" y="7848"/>
                    <a:pt x="16371" y="10367"/>
                    <a:pt x="13786" y="15405"/>
                  </a:cubicBezTo>
                  <a:cubicBezTo>
                    <a:pt x="11236" y="20407"/>
                    <a:pt x="9960" y="27940"/>
                    <a:pt x="9960" y="38017"/>
                  </a:cubicBezTo>
                  <a:cubicBezTo>
                    <a:pt x="9960" y="48057"/>
                    <a:pt x="11236" y="55603"/>
                    <a:pt x="13786" y="60641"/>
                  </a:cubicBezTo>
                  <a:cubicBezTo>
                    <a:pt x="16371" y="65643"/>
                    <a:pt x="20214" y="68138"/>
                    <a:pt x="25316" y="68138"/>
                  </a:cubicBezTo>
                  <a:cubicBezTo>
                    <a:pt x="30451" y="68138"/>
                    <a:pt x="34294" y="65643"/>
                    <a:pt x="36846" y="60641"/>
                  </a:cubicBezTo>
                  <a:cubicBezTo>
                    <a:pt x="39429" y="55603"/>
                    <a:pt x="40721" y="48057"/>
                    <a:pt x="40721" y="38017"/>
                  </a:cubicBezTo>
                  <a:cubicBezTo>
                    <a:pt x="40721" y="27940"/>
                    <a:pt x="39429" y="20407"/>
                    <a:pt x="36846" y="15405"/>
                  </a:cubicBezTo>
                  <a:cubicBezTo>
                    <a:pt x="34294" y="10367"/>
                    <a:pt x="30451" y="7848"/>
                    <a:pt x="25316" y="7848"/>
                  </a:cubicBezTo>
                  <a:moveTo>
                    <a:pt x="25316" y="0"/>
                  </a:moveTo>
                  <a:cubicBezTo>
                    <a:pt x="33526" y="0"/>
                    <a:pt x="39789" y="3258"/>
                    <a:pt x="44107" y="9762"/>
                  </a:cubicBezTo>
                  <a:cubicBezTo>
                    <a:pt x="48457" y="16241"/>
                    <a:pt x="50632" y="25651"/>
                    <a:pt x="50632" y="38017"/>
                  </a:cubicBezTo>
                  <a:cubicBezTo>
                    <a:pt x="50632" y="50346"/>
                    <a:pt x="48457" y="59769"/>
                    <a:pt x="44107" y="66272"/>
                  </a:cubicBezTo>
                  <a:cubicBezTo>
                    <a:pt x="39789" y="72752"/>
                    <a:pt x="33526" y="75986"/>
                    <a:pt x="25316" y="75986"/>
                  </a:cubicBezTo>
                  <a:cubicBezTo>
                    <a:pt x="17106" y="75986"/>
                    <a:pt x="10826" y="72752"/>
                    <a:pt x="6477" y="66272"/>
                  </a:cubicBezTo>
                  <a:cubicBezTo>
                    <a:pt x="2159" y="59769"/>
                    <a:pt x="0" y="50346"/>
                    <a:pt x="0" y="38017"/>
                  </a:cubicBezTo>
                  <a:cubicBezTo>
                    <a:pt x="0" y="25651"/>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02" name="Freeform 801">
              <a:extLst>
                <a:ext uri="{FF2B5EF4-FFF2-40B4-BE49-F238E27FC236}">
                  <a16:creationId xmlns:a16="http://schemas.microsoft.com/office/drawing/2014/main" id="{DEA5AFD8-EB07-DEFD-FC19-F7148B7ADBCD}"/>
                </a:ext>
              </a:extLst>
            </p:cNvPr>
            <p:cNvSpPr/>
            <p:nvPr/>
          </p:nvSpPr>
          <p:spPr>
            <a:xfrm>
              <a:off x="7764130" y="3933184"/>
              <a:ext cx="43612" cy="73248"/>
            </a:xfrm>
            <a:custGeom>
              <a:avLst/>
              <a:gdLst>
                <a:gd name="connsiteX0" fmla="*/ 1429 w 43612"/>
                <a:gd name="connsiteY0" fmla="*/ 64904 h 73248"/>
                <a:gd name="connsiteX1" fmla="*/ 17610 w 43612"/>
                <a:gd name="connsiteY1" fmla="*/ 64904 h 73248"/>
                <a:gd name="connsiteX2" fmla="*/ 17610 w 43612"/>
                <a:gd name="connsiteY2" fmla="*/ 9023 h 73248"/>
                <a:gd name="connsiteX3" fmla="*/ 0 w 43612"/>
                <a:gd name="connsiteY3" fmla="*/ 12559 h 73248"/>
                <a:gd name="connsiteX4" fmla="*/ 0 w 43612"/>
                <a:gd name="connsiteY4" fmla="*/ 3537 h 73248"/>
                <a:gd name="connsiteX5" fmla="*/ 17513 w 43612"/>
                <a:gd name="connsiteY5" fmla="*/ 0 h 73248"/>
                <a:gd name="connsiteX6" fmla="*/ 27432 w 43612"/>
                <a:gd name="connsiteY6" fmla="*/ 0 h 73248"/>
                <a:gd name="connsiteX7" fmla="*/ 27432 w 43612"/>
                <a:gd name="connsiteY7" fmla="*/ 64904 h 73248"/>
                <a:gd name="connsiteX8" fmla="*/ 43612 w 43612"/>
                <a:gd name="connsiteY8" fmla="*/ 64904 h 73248"/>
                <a:gd name="connsiteX9" fmla="*/ 43612 w 43612"/>
                <a:gd name="connsiteY9" fmla="*/ 73249 h 73248"/>
                <a:gd name="connsiteX10" fmla="*/ 1429 w 43612"/>
                <a:gd name="connsiteY10" fmla="*/ 73249 h 73248"/>
                <a:gd name="connsiteX11" fmla="*/ 1429 w 43612"/>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2" h="73248">
                  <a:moveTo>
                    <a:pt x="1429" y="64904"/>
                  </a:moveTo>
                  <a:lnTo>
                    <a:pt x="17610" y="64904"/>
                  </a:lnTo>
                  <a:lnTo>
                    <a:pt x="17610" y="9023"/>
                  </a:lnTo>
                  <a:lnTo>
                    <a:pt x="0" y="12559"/>
                  </a:lnTo>
                  <a:lnTo>
                    <a:pt x="0" y="3537"/>
                  </a:lnTo>
                  <a:lnTo>
                    <a:pt x="17513" y="0"/>
                  </a:lnTo>
                  <a:lnTo>
                    <a:pt x="27432" y="0"/>
                  </a:lnTo>
                  <a:lnTo>
                    <a:pt x="27432" y="64904"/>
                  </a:lnTo>
                  <a:lnTo>
                    <a:pt x="43612" y="64904"/>
                  </a:lnTo>
                  <a:lnTo>
                    <a:pt x="43612"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3" name="Freeform 802">
              <a:extLst>
                <a:ext uri="{FF2B5EF4-FFF2-40B4-BE49-F238E27FC236}">
                  <a16:creationId xmlns:a16="http://schemas.microsoft.com/office/drawing/2014/main" id="{719C3683-4981-71DB-842F-F89269132F54}"/>
                </a:ext>
              </a:extLst>
            </p:cNvPr>
            <p:cNvSpPr/>
            <p:nvPr/>
          </p:nvSpPr>
          <p:spPr>
            <a:xfrm>
              <a:off x="7823645"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109 w 50624"/>
                <a:gd name="connsiteY10" fmla="*/ 9762 h 75985"/>
                <a:gd name="connsiteX11" fmla="*/ 50625 w 50624"/>
                <a:gd name="connsiteY11" fmla="*/ 38017 h 75985"/>
                <a:gd name="connsiteX12" fmla="*/ 44109 w 50624"/>
                <a:gd name="connsiteY12" fmla="*/ 66272 h 75985"/>
                <a:gd name="connsiteX13" fmla="*/ 25312 w 50624"/>
                <a:gd name="connsiteY13" fmla="*/ 75986 h 75985"/>
                <a:gd name="connsiteX14" fmla="*/ 6479 w 50624"/>
                <a:gd name="connsiteY14" fmla="*/ 66272 h 75985"/>
                <a:gd name="connsiteX15" fmla="*/ 0 w 50624"/>
                <a:gd name="connsiteY15" fmla="*/ 38017 h 75985"/>
                <a:gd name="connsiteX16" fmla="*/ 6479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109" y="9762"/>
                  </a:cubicBezTo>
                  <a:cubicBezTo>
                    <a:pt x="48457" y="16241"/>
                    <a:pt x="50625" y="25651"/>
                    <a:pt x="50625" y="38017"/>
                  </a:cubicBezTo>
                  <a:cubicBezTo>
                    <a:pt x="50625" y="50346"/>
                    <a:pt x="48457" y="59769"/>
                    <a:pt x="44109" y="66272"/>
                  </a:cubicBezTo>
                  <a:cubicBezTo>
                    <a:pt x="39785" y="72752"/>
                    <a:pt x="33524" y="75986"/>
                    <a:pt x="25312" y="75986"/>
                  </a:cubicBezTo>
                  <a:cubicBezTo>
                    <a:pt x="17101" y="75986"/>
                    <a:pt x="10827" y="72752"/>
                    <a:pt x="6479" y="66272"/>
                  </a:cubicBezTo>
                  <a:cubicBezTo>
                    <a:pt x="2156" y="59769"/>
                    <a:pt x="0" y="50346"/>
                    <a:pt x="0" y="38017"/>
                  </a:cubicBezTo>
                  <a:cubicBezTo>
                    <a:pt x="0" y="25651"/>
                    <a:pt x="2156" y="16241"/>
                    <a:pt x="6479" y="9762"/>
                  </a:cubicBezTo>
                  <a:cubicBezTo>
                    <a:pt x="10827"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04" name="Freeform 803">
              <a:extLst>
                <a:ext uri="{FF2B5EF4-FFF2-40B4-BE49-F238E27FC236}">
                  <a16:creationId xmlns:a16="http://schemas.microsoft.com/office/drawing/2014/main" id="{61F2D809-3102-E56B-CBB8-BB0263BAE480}"/>
                </a:ext>
              </a:extLst>
            </p:cNvPr>
            <p:cNvSpPr/>
            <p:nvPr/>
          </p:nvSpPr>
          <p:spPr>
            <a:xfrm>
              <a:off x="7887567" y="3931864"/>
              <a:ext cx="50636" cy="75985"/>
            </a:xfrm>
            <a:custGeom>
              <a:avLst/>
              <a:gdLst>
                <a:gd name="connsiteX0" fmla="*/ 25325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5"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5" name="Freeform 804">
              <a:extLst>
                <a:ext uri="{FF2B5EF4-FFF2-40B4-BE49-F238E27FC236}">
                  <a16:creationId xmlns:a16="http://schemas.microsoft.com/office/drawing/2014/main" id="{94A962DD-E86D-A73F-16CD-7DB50FE51D8C}"/>
                </a:ext>
              </a:extLst>
            </p:cNvPr>
            <p:cNvSpPr/>
            <p:nvPr/>
          </p:nvSpPr>
          <p:spPr>
            <a:xfrm>
              <a:off x="8318496" y="3933184"/>
              <a:ext cx="43624" cy="73248"/>
            </a:xfrm>
            <a:custGeom>
              <a:avLst/>
              <a:gdLst>
                <a:gd name="connsiteX0" fmla="*/ 1429 w 43624"/>
                <a:gd name="connsiteY0" fmla="*/ 64904 h 73248"/>
                <a:gd name="connsiteX1" fmla="*/ 17622 w 43624"/>
                <a:gd name="connsiteY1" fmla="*/ 64904 h 73248"/>
                <a:gd name="connsiteX2" fmla="*/ 17622 w 43624"/>
                <a:gd name="connsiteY2" fmla="*/ 9023 h 73248"/>
                <a:gd name="connsiteX3" fmla="*/ 0 w 43624"/>
                <a:gd name="connsiteY3" fmla="*/ 12559 h 73248"/>
                <a:gd name="connsiteX4" fmla="*/ 0 w 43624"/>
                <a:gd name="connsiteY4" fmla="*/ 3537 h 73248"/>
                <a:gd name="connsiteX5" fmla="*/ 17525 w 43624"/>
                <a:gd name="connsiteY5" fmla="*/ 0 h 73248"/>
                <a:gd name="connsiteX6" fmla="*/ 27432 w 43624"/>
                <a:gd name="connsiteY6" fmla="*/ 0 h 73248"/>
                <a:gd name="connsiteX7" fmla="*/ 27432 w 43624"/>
                <a:gd name="connsiteY7" fmla="*/ 64904 h 73248"/>
                <a:gd name="connsiteX8" fmla="*/ 43625 w 43624"/>
                <a:gd name="connsiteY8" fmla="*/ 64904 h 73248"/>
                <a:gd name="connsiteX9" fmla="*/ 43625 w 43624"/>
                <a:gd name="connsiteY9" fmla="*/ 73249 h 73248"/>
                <a:gd name="connsiteX10" fmla="*/ 1429 w 43624"/>
                <a:gd name="connsiteY10" fmla="*/ 73249 h 73248"/>
                <a:gd name="connsiteX11" fmla="*/ 1429 w 43624"/>
                <a:gd name="connsiteY11" fmla="*/ 64904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24" h="73248">
                  <a:moveTo>
                    <a:pt x="1429" y="64904"/>
                  </a:moveTo>
                  <a:lnTo>
                    <a:pt x="17622" y="64904"/>
                  </a:lnTo>
                  <a:lnTo>
                    <a:pt x="17622" y="9023"/>
                  </a:lnTo>
                  <a:lnTo>
                    <a:pt x="0" y="12559"/>
                  </a:lnTo>
                  <a:lnTo>
                    <a:pt x="0" y="3537"/>
                  </a:lnTo>
                  <a:lnTo>
                    <a:pt x="17525" y="0"/>
                  </a:lnTo>
                  <a:lnTo>
                    <a:pt x="27432" y="0"/>
                  </a:lnTo>
                  <a:lnTo>
                    <a:pt x="27432" y="64904"/>
                  </a:lnTo>
                  <a:lnTo>
                    <a:pt x="43625" y="64904"/>
                  </a:lnTo>
                  <a:lnTo>
                    <a:pt x="43625" y="73249"/>
                  </a:lnTo>
                  <a:lnTo>
                    <a:pt x="1429" y="73249"/>
                  </a:lnTo>
                  <a:lnTo>
                    <a:pt x="1429" y="64904"/>
                  </a:lnTo>
                  <a:close/>
                </a:path>
              </a:pathLst>
            </a:custGeom>
            <a:solidFill>
              <a:srgbClr val="000000"/>
            </a:solidFill>
            <a:ln w="1210" cap="flat">
              <a:noFill/>
              <a:prstDash val="solid"/>
              <a:miter/>
            </a:ln>
          </p:spPr>
          <p:txBody>
            <a:bodyPr rtlCol="0" anchor="ctr"/>
            <a:lstStyle/>
            <a:p>
              <a:endParaRPr lang="en-DE"/>
            </a:p>
          </p:txBody>
        </p:sp>
        <p:sp>
          <p:nvSpPr>
            <p:cNvPr id="806" name="Freeform 805">
              <a:extLst>
                <a:ext uri="{FF2B5EF4-FFF2-40B4-BE49-F238E27FC236}">
                  <a16:creationId xmlns:a16="http://schemas.microsoft.com/office/drawing/2014/main" id="{58DACD35-3AD0-B4AC-5147-36AC6F9EC1CD}"/>
                </a:ext>
              </a:extLst>
            </p:cNvPr>
            <p:cNvSpPr/>
            <p:nvPr/>
          </p:nvSpPr>
          <p:spPr>
            <a:xfrm>
              <a:off x="8379137" y="3933184"/>
              <a:ext cx="47403" cy="74665"/>
            </a:xfrm>
            <a:custGeom>
              <a:avLst/>
              <a:gdLst>
                <a:gd name="connsiteX0" fmla="*/ 3101 w 47403"/>
                <a:gd name="connsiteY0" fmla="*/ 0 h 74665"/>
                <a:gd name="connsiteX1" fmla="*/ 42002 w 47403"/>
                <a:gd name="connsiteY1" fmla="*/ 0 h 74665"/>
                <a:gd name="connsiteX2" fmla="*/ 42002 w 47403"/>
                <a:gd name="connsiteY2" fmla="*/ 8345 h 74665"/>
                <a:gd name="connsiteX3" fmla="*/ 12172 w 47403"/>
                <a:gd name="connsiteY3" fmla="*/ 8345 h 74665"/>
                <a:gd name="connsiteX4" fmla="*/ 12172 w 47403"/>
                <a:gd name="connsiteY4" fmla="*/ 26293 h 74665"/>
                <a:gd name="connsiteX5" fmla="*/ 16483 w 47403"/>
                <a:gd name="connsiteY5" fmla="*/ 25216 h 74665"/>
                <a:gd name="connsiteX6" fmla="*/ 20807 w 47403"/>
                <a:gd name="connsiteY6" fmla="*/ 24828 h 74665"/>
                <a:gd name="connsiteX7" fmla="*/ 40233 w 47403"/>
                <a:gd name="connsiteY7" fmla="*/ 31550 h 74665"/>
                <a:gd name="connsiteX8" fmla="*/ 47403 w 47403"/>
                <a:gd name="connsiteY8" fmla="*/ 49753 h 74665"/>
                <a:gd name="connsiteX9" fmla="*/ 40040 w 47403"/>
                <a:gd name="connsiteY9" fmla="*/ 68150 h 74665"/>
                <a:gd name="connsiteX10" fmla="*/ 19281 w 47403"/>
                <a:gd name="connsiteY10" fmla="*/ 74666 h 74665"/>
                <a:gd name="connsiteX11" fmla="*/ 9871 w 47403"/>
                <a:gd name="connsiteY11" fmla="*/ 73890 h 74665"/>
                <a:gd name="connsiteX12" fmla="*/ 0 w 47403"/>
                <a:gd name="connsiteY12" fmla="*/ 71529 h 74665"/>
                <a:gd name="connsiteX13" fmla="*/ 0 w 47403"/>
                <a:gd name="connsiteY13" fmla="*/ 61573 h 74665"/>
                <a:gd name="connsiteX14" fmla="*/ 9132 w 47403"/>
                <a:gd name="connsiteY14" fmla="*/ 65158 h 74665"/>
                <a:gd name="connsiteX15" fmla="*/ 19087 w 47403"/>
                <a:gd name="connsiteY15" fmla="*/ 66333 h 74665"/>
                <a:gd name="connsiteX16" fmla="*/ 32531 w 47403"/>
                <a:gd name="connsiteY16" fmla="*/ 61864 h 74665"/>
                <a:gd name="connsiteX17" fmla="*/ 37484 w 47403"/>
                <a:gd name="connsiteY17" fmla="*/ 49753 h 74665"/>
                <a:gd name="connsiteX18" fmla="*/ 32531 w 47403"/>
                <a:gd name="connsiteY18" fmla="*/ 37630 h 74665"/>
                <a:gd name="connsiteX19" fmla="*/ 19087 w 47403"/>
                <a:gd name="connsiteY19" fmla="*/ 33160 h 74665"/>
                <a:gd name="connsiteX20" fmla="*/ 11142 w 47403"/>
                <a:gd name="connsiteY20" fmla="*/ 34045 h 74665"/>
                <a:gd name="connsiteX21" fmla="*/ 3101 w 47403"/>
                <a:gd name="connsiteY21" fmla="*/ 36794 h 74665"/>
                <a:gd name="connsiteX22" fmla="*/ 3101 w 47403"/>
                <a:gd name="connsiteY22" fmla="*/ 0 h 7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03" h="74665">
                  <a:moveTo>
                    <a:pt x="3101" y="0"/>
                  </a:moveTo>
                  <a:lnTo>
                    <a:pt x="42002" y="0"/>
                  </a:lnTo>
                  <a:lnTo>
                    <a:pt x="42002" y="8345"/>
                  </a:lnTo>
                  <a:lnTo>
                    <a:pt x="12172" y="8345"/>
                  </a:lnTo>
                  <a:lnTo>
                    <a:pt x="12172" y="26293"/>
                  </a:lnTo>
                  <a:cubicBezTo>
                    <a:pt x="13613" y="25809"/>
                    <a:pt x="15042" y="25446"/>
                    <a:pt x="16483" y="25216"/>
                  </a:cubicBezTo>
                  <a:cubicBezTo>
                    <a:pt x="17925" y="24961"/>
                    <a:pt x="19366" y="24828"/>
                    <a:pt x="20807" y="24828"/>
                  </a:cubicBezTo>
                  <a:cubicBezTo>
                    <a:pt x="28982" y="24828"/>
                    <a:pt x="35462" y="27069"/>
                    <a:pt x="40233" y="31550"/>
                  </a:cubicBezTo>
                  <a:cubicBezTo>
                    <a:pt x="45017" y="36031"/>
                    <a:pt x="47403" y="42099"/>
                    <a:pt x="47403" y="49753"/>
                  </a:cubicBezTo>
                  <a:cubicBezTo>
                    <a:pt x="47403" y="57637"/>
                    <a:pt x="44945" y="63765"/>
                    <a:pt x="40040" y="68150"/>
                  </a:cubicBezTo>
                  <a:cubicBezTo>
                    <a:pt x="35135" y="72498"/>
                    <a:pt x="28207" y="74666"/>
                    <a:pt x="19281" y="74666"/>
                  </a:cubicBezTo>
                  <a:cubicBezTo>
                    <a:pt x="16217" y="74666"/>
                    <a:pt x="13080" y="74411"/>
                    <a:pt x="9871" y="73890"/>
                  </a:cubicBezTo>
                  <a:cubicBezTo>
                    <a:pt x="6698" y="73370"/>
                    <a:pt x="3403" y="72582"/>
                    <a:pt x="0" y="71529"/>
                  </a:cubicBezTo>
                  <a:lnTo>
                    <a:pt x="0" y="61573"/>
                  </a:lnTo>
                  <a:cubicBezTo>
                    <a:pt x="2943" y="63172"/>
                    <a:pt x="5995" y="64371"/>
                    <a:pt x="9132" y="65158"/>
                  </a:cubicBezTo>
                  <a:cubicBezTo>
                    <a:pt x="12269" y="65946"/>
                    <a:pt x="15587" y="66333"/>
                    <a:pt x="19087" y="66333"/>
                  </a:cubicBezTo>
                  <a:cubicBezTo>
                    <a:pt x="24743" y="66333"/>
                    <a:pt x="29224" y="64843"/>
                    <a:pt x="32531" y="61864"/>
                  </a:cubicBezTo>
                  <a:cubicBezTo>
                    <a:pt x="35837" y="58897"/>
                    <a:pt x="37484" y="54852"/>
                    <a:pt x="37484" y="49753"/>
                  </a:cubicBezTo>
                  <a:cubicBezTo>
                    <a:pt x="37484" y="44654"/>
                    <a:pt x="35837" y="40609"/>
                    <a:pt x="32531" y="37630"/>
                  </a:cubicBezTo>
                  <a:cubicBezTo>
                    <a:pt x="29224" y="34650"/>
                    <a:pt x="24743" y="33160"/>
                    <a:pt x="19087" y="33160"/>
                  </a:cubicBezTo>
                  <a:cubicBezTo>
                    <a:pt x="16435" y="33160"/>
                    <a:pt x="13795" y="33451"/>
                    <a:pt x="11142" y="34045"/>
                  </a:cubicBezTo>
                  <a:cubicBezTo>
                    <a:pt x="8526" y="34638"/>
                    <a:pt x="5850" y="35546"/>
                    <a:pt x="3101" y="36794"/>
                  </a:cubicBezTo>
                  <a:lnTo>
                    <a:pt x="3101" y="0"/>
                  </a:lnTo>
                  <a:close/>
                </a:path>
              </a:pathLst>
            </a:custGeom>
            <a:solidFill>
              <a:srgbClr val="000000"/>
            </a:solidFill>
            <a:ln w="1210" cap="flat">
              <a:noFill/>
              <a:prstDash val="solid"/>
              <a:miter/>
            </a:ln>
          </p:spPr>
          <p:txBody>
            <a:bodyPr rtlCol="0" anchor="ctr"/>
            <a:lstStyle/>
            <a:p>
              <a:endParaRPr lang="en-DE"/>
            </a:p>
          </p:txBody>
        </p:sp>
        <p:sp>
          <p:nvSpPr>
            <p:cNvPr id="807" name="Freeform 806">
              <a:extLst>
                <a:ext uri="{FF2B5EF4-FFF2-40B4-BE49-F238E27FC236}">
                  <a16:creationId xmlns:a16="http://schemas.microsoft.com/office/drawing/2014/main" id="{911267FC-B677-3ECA-FE94-61617F115048}"/>
                </a:ext>
              </a:extLst>
            </p:cNvPr>
            <p:cNvSpPr/>
            <p:nvPr/>
          </p:nvSpPr>
          <p:spPr>
            <a:xfrm>
              <a:off x="8441933" y="3931864"/>
              <a:ext cx="50636" cy="75985"/>
            </a:xfrm>
            <a:custGeom>
              <a:avLst/>
              <a:gdLst>
                <a:gd name="connsiteX0" fmla="*/ 25325 w 50636"/>
                <a:gd name="connsiteY0" fmla="*/ 7848 h 75985"/>
                <a:gd name="connsiteX1" fmla="*/ 13795 w 50636"/>
                <a:gd name="connsiteY1" fmla="*/ 15405 h 75985"/>
                <a:gd name="connsiteX2" fmla="*/ 9968 w 50636"/>
                <a:gd name="connsiteY2" fmla="*/ 38017 h 75985"/>
                <a:gd name="connsiteX3" fmla="*/ 13795 w 50636"/>
                <a:gd name="connsiteY3" fmla="*/ 60641 h 75985"/>
                <a:gd name="connsiteX4" fmla="*/ 25325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5 w 50636"/>
                <a:gd name="connsiteY8" fmla="*/ 7848 h 75985"/>
                <a:gd name="connsiteX9" fmla="*/ 25325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5 w 50636"/>
                <a:gd name="connsiteY13" fmla="*/ 75986 h 75985"/>
                <a:gd name="connsiteX14" fmla="*/ 6480 w 50636"/>
                <a:gd name="connsiteY14" fmla="*/ 66272 h 75985"/>
                <a:gd name="connsiteX15" fmla="*/ 0 w 50636"/>
                <a:gd name="connsiteY15" fmla="*/ 38017 h 75985"/>
                <a:gd name="connsiteX16" fmla="*/ 6480 w 50636"/>
                <a:gd name="connsiteY16" fmla="*/ 9762 h 75985"/>
                <a:gd name="connsiteX17" fmla="*/ 25325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5" y="7848"/>
                  </a:moveTo>
                  <a:cubicBezTo>
                    <a:pt x="20226" y="7848"/>
                    <a:pt x="16374" y="10367"/>
                    <a:pt x="13795" y="15405"/>
                  </a:cubicBezTo>
                  <a:cubicBezTo>
                    <a:pt x="11239" y="20407"/>
                    <a:pt x="9968" y="27940"/>
                    <a:pt x="9968" y="38017"/>
                  </a:cubicBezTo>
                  <a:cubicBezTo>
                    <a:pt x="9968" y="48057"/>
                    <a:pt x="11239" y="55603"/>
                    <a:pt x="13795" y="60641"/>
                  </a:cubicBezTo>
                  <a:cubicBezTo>
                    <a:pt x="16374" y="65643"/>
                    <a:pt x="20226" y="68138"/>
                    <a:pt x="25325"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5" y="7848"/>
                  </a:cubicBezTo>
                  <a:moveTo>
                    <a:pt x="25325" y="0"/>
                  </a:moveTo>
                  <a:cubicBezTo>
                    <a:pt x="33536" y="0"/>
                    <a:pt x="39798" y="3258"/>
                    <a:pt x="44109" y="9762"/>
                  </a:cubicBezTo>
                  <a:cubicBezTo>
                    <a:pt x="48457" y="16241"/>
                    <a:pt x="50637" y="25651"/>
                    <a:pt x="50637" y="38017"/>
                  </a:cubicBezTo>
                  <a:cubicBezTo>
                    <a:pt x="50637" y="50346"/>
                    <a:pt x="48457" y="59769"/>
                    <a:pt x="44109" y="66272"/>
                  </a:cubicBezTo>
                  <a:cubicBezTo>
                    <a:pt x="39798" y="72752"/>
                    <a:pt x="33536" y="75986"/>
                    <a:pt x="25325" y="75986"/>
                  </a:cubicBezTo>
                  <a:cubicBezTo>
                    <a:pt x="17113" y="75986"/>
                    <a:pt x="10827" y="72752"/>
                    <a:pt x="6480" y="66272"/>
                  </a:cubicBezTo>
                  <a:cubicBezTo>
                    <a:pt x="2156" y="59769"/>
                    <a:pt x="0" y="50346"/>
                    <a:pt x="0" y="38017"/>
                  </a:cubicBezTo>
                  <a:cubicBezTo>
                    <a:pt x="0" y="25651"/>
                    <a:pt x="2156" y="16241"/>
                    <a:pt x="6480" y="9762"/>
                  </a:cubicBezTo>
                  <a:cubicBezTo>
                    <a:pt x="10827" y="3258"/>
                    <a:pt x="17113" y="0"/>
                    <a:pt x="25325" y="0"/>
                  </a:cubicBezTo>
                  <a:close/>
                </a:path>
              </a:pathLst>
            </a:custGeom>
            <a:solidFill>
              <a:srgbClr val="000000"/>
            </a:solidFill>
            <a:ln w="1210" cap="flat">
              <a:noFill/>
              <a:prstDash val="solid"/>
              <a:miter/>
            </a:ln>
          </p:spPr>
          <p:txBody>
            <a:bodyPr rtlCol="0" anchor="ctr"/>
            <a:lstStyle/>
            <a:p>
              <a:endParaRPr lang="en-DE"/>
            </a:p>
          </p:txBody>
        </p:sp>
        <p:sp>
          <p:nvSpPr>
            <p:cNvPr id="808" name="Freeform 807">
              <a:extLst>
                <a:ext uri="{FF2B5EF4-FFF2-40B4-BE49-F238E27FC236}">
                  <a16:creationId xmlns:a16="http://schemas.microsoft.com/office/drawing/2014/main" id="{AEA70C0D-179A-B74D-B39F-910A79390290}"/>
                </a:ext>
              </a:extLst>
            </p:cNvPr>
            <p:cNvSpPr/>
            <p:nvPr/>
          </p:nvSpPr>
          <p:spPr>
            <a:xfrm>
              <a:off x="8871033" y="3931864"/>
              <a:ext cx="46506" cy="74568"/>
            </a:xfrm>
            <a:custGeom>
              <a:avLst/>
              <a:gdLst>
                <a:gd name="connsiteX0" fmla="*/ 11917 w 46506"/>
                <a:gd name="connsiteY0" fmla="*/ 66224 h 74568"/>
                <a:gd name="connsiteX1" fmla="*/ 46507 w 46506"/>
                <a:gd name="connsiteY1" fmla="*/ 66224 h 74568"/>
                <a:gd name="connsiteX2" fmla="*/ 46507 w 46506"/>
                <a:gd name="connsiteY2" fmla="*/ 74569 h 74568"/>
                <a:gd name="connsiteX3" fmla="*/ 0 w 46506"/>
                <a:gd name="connsiteY3" fmla="*/ 74569 h 74568"/>
                <a:gd name="connsiteX4" fmla="*/ 0 w 46506"/>
                <a:gd name="connsiteY4" fmla="*/ 66224 h 74568"/>
                <a:gd name="connsiteX5" fmla="*/ 15357 w 46506"/>
                <a:gd name="connsiteY5" fmla="*/ 50576 h 74568"/>
                <a:gd name="connsiteX6" fmla="*/ 27613 w 46506"/>
                <a:gd name="connsiteY6" fmla="*/ 37872 h 74568"/>
                <a:gd name="connsiteX7" fmla="*/ 34238 w 46506"/>
                <a:gd name="connsiteY7" fmla="*/ 28849 h 74568"/>
                <a:gd name="connsiteX8" fmla="*/ 36152 w 46506"/>
                <a:gd name="connsiteY8" fmla="*/ 21534 h 74568"/>
                <a:gd name="connsiteX9" fmla="*/ 32034 w 46506"/>
                <a:gd name="connsiteY9" fmla="*/ 12014 h 74568"/>
                <a:gd name="connsiteX10" fmla="*/ 21388 w 46506"/>
                <a:gd name="connsiteY10" fmla="*/ 8333 h 74568"/>
                <a:gd name="connsiteX11" fmla="*/ 11530 w 46506"/>
                <a:gd name="connsiteY11" fmla="*/ 9955 h 74568"/>
                <a:gd name="connsiteX12" fmla="*/ 484 w 46506"/>
                <a:gd name="connsiteY12" fmla="*/ 14860 h 74568"/>
                <a:gd name="connsiteX13" fmla="*/ 484 w 46506"/>
                <a:gd name="connsiteY13" fmla="*/ 4857 h 74568"/>
                <a:gd name="connsiteX14" fmla="*/ 11675 w 46506"/>
                <a:gd name="connsiteY14" fmla="*/ 1223 h 74568"/>
                <a:gd name="connsiteX15" fmla="*/ 21195 w 46506"/>
                <a:gd name="connsiteY15" fmla="*/ 0 h 74568"/>
                <a:gd name="connsiteX16" fmla="*/ 39349 w 46506"/>
                <a:gd name="connsiteY16" fmla="*/ 5692 h 74568"/>
                <a:gd name="connsiteX17" fmla="*/ 46119 w 46506"/>
                <a:gd name="connsiteY17" fmla="*/ 20892 h 74568"/>
                <a:gd name="connsiteX18" fmla="*/ 44400 w 46506"/>
                <a:gd name="connsiteY18" fmla="*/ 29479 h 74568"/>
                <a:gd name="connsiteX19" fmla="*/ 38259 w 46506"/>
                <a:gd name="connsiteY19" fmla="*/ 38998 h 74568"/>
                <a:gd name="connsiteX20" fmla="*/ 30460 w 46506"/>
                <a:gd name="connsiteY20" fmla="*/ 47246 h 74568"/>
                <a:gd name="connsiteX21" fmla="*/ 11917 w 46506"/>
                <a:gd name="connsiteY21" fmla="*/ 66224 h 7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6" h="74568">
                  <a:moveTo>
                    <a:pt x="11917" y="66224"/>
                  </a:moveTo>
                  <a:lnTo>
                    <a:pt x="46507" y="66224"/>
                  </a:lnTo>
                  <a:lnTo>
                    <a:pt x="46507" y="74569"/>
                  </a:lnTo>
                  <a:lnTo>
                    <a:pt x="0" y="74569"/>
                  </a:lnTo>
                  <a:lnTo>
                    <a:pt x="0" y="66224"/>
                  </a:lnTo>
                  <a:cubicBezTo>
                    <a:pt x="3766" y="62336"/>
                    <a:pt x="8877" y="57116"/>
                    <a:pt x="15357" y="50576"/>
                  </a:cubicBezTo>
                  <a:cubicBezTo>
                    <a:pt x="21860" y="44000"/>
                    <a:pt x="25954" y="39773"/>
                    <a:pt x="27613" y="37872"/>
                  </a:cubicBezTo>
                  <a:cubicBezTo>
                    <a:pt x="30787" y="34299"/>
                    <a:pt x="32991" y="31295"/>
                    <a:pt x="34238" y="28849"/>
                  </a:cubicBezTo>
                  <a:cubicBezTo>
                    <a:pt x="35510" y="26366"/>
                    <a:pt x="36152" y="23920"/>
                    <a:pt x="36152" y="21534"/>
                  </a:cubicBezTo>
                  <a:cubicBezTo>
                    <a:pt x="36152" y="17646"/>
                    <a:pt x="34783" y="14473"/>
                    <a:pt x="32034" y="12014"/>
                  </a:cubicBezTo>
                  <a:cubicBezTo>
                    <a:pt x="29321" y="9556"/>
                    <a:pt x="25772" y="8333"/>
                    <a:pt x="21388" y="8333"/>
                  </a:cubicBezTo>
                  <a:cubicBezTo>
                    <a:pt x="18276" y="8333"/>
                    <a:pt x="14994" y="8877"/>
                    <a:pt x="11530" y="9955"/>
                  </a:cubicBezTo>
                  <a:cubicBezTo>
                    <a:pt x="8090" y="11033"/>
                    <a:pt x="4408" y="12668"/>
                    <a:pt x="484" y="14860"/>
                  </a:cubicBezTo>
                  <a:lnTo>
                    <a:pt x="484" y="4857"/>
                  </a:lnTo>
                  <a:cubicBezTo>
                    <a:pt x="4469" y="3246"/>
                    <a:pt x="8199" y="2035"/>
                    <a:pt x="11675" y="1223"/>
                  </a:cubicBezTo>
                  <a:cubicBezTo>
                    <a:pt x="15139" y="412"/>
                    <a:pt x="18312" y="0"/>
                    <a:pt x="21195" y="0"/>
                  </a:cubicBezTo>
                  <a:cubicBezTo>
                    <a:pt x="28788" y="0"/>
                    <a:pt x="34832" y="1901"/>
                    <a:pt x="39349" y="5692"/>
                  </a:cubicBezTo>
                  <a:cubicBezTo>
                    <a:pt x="43867" y="9483"/>
                    <a:pt x="46119" y="14546"/>
                    <a:pt x="46119" y="20892"/>
                  </a:cubicBezTo>
                  <a:cubicBezTo>
                    <a:pt x="46119" y="23907"/>
                    <a:pt x="45550" y="26766"/>
                    <a:pt x="44400" y="29479"/>
                  </a:cubicBezTo>
                  <a:cubicBezTo>
                    <a:pt x="43285" y="32155"/>
                    <a:pt x="41238" y="35328"/>
                    <a:pt x="38259" y="38998"/>
                  </a:cubicBezTo>
                  <a:cubicBezTo>
                    <a:pt x="37448" y="39955"/>
                    <a:pt x="34844" y="42704"/>
                    <a:pt x="30460" y="47246"/>
                  </a:cubicBezTo>
                  <a:cubicBezTo>
                    <a:pt x="26087" y="51763"/>
                    <a:pt x="19899" y="58085"/>
                    <a:pt x="11917" y="66224"/>
                  </a:cubicBezTo>
                  <a:close/>
                </a:path>
              </a:pathLst>
            </a:custGeom>
            <a:solidFill>
              <a:srgbClr val="000000"/>
            </a:solidFill>
            <a:ln w="1210" cap="flat">
              <a:noFill/>
              <a:prstDash val="solid"/>
              <a:miter/>
            </a:ln>
          </p:spPr>
          <p:txBody>
            <a:bodyPr rtlCol="0" anchor="ctr"/>
            <a:lstStyle/>
            <a:p>
              <a:endParaRPr lang="en-DE"/>
            </a:p>
          </p:txBody>
        </p:sp>
        <p:sp>
          <p:nvSpPr>
            <p:cNvPr id="809" name="Freeform 808">
              <a:extLst>
                <a:ext uri="{FF2B5EF4-FFF2-40B4-BE49-F238E27FC236}">
                  <a16:creationId xmlns:a16="http://schemas.microsoft.com/office/drawing/2014/main" id="{2E3C676E-89BB-03D1-7F09-3AD3892E9FC5}"/>
                </a:ext>
              </a:extLst>
            </p:cNvPr>
            <p:cNvSpPr/>
            <p:nvPr/>
          </p:nvSpPr>
          <p:spPr>
            <a:xfrm>
              <a:off x="8934217" y="3931864"/>
              <a:ext cx="50636" cy="75985"/>
            </a:xfrm>
            <a:custGeom>
              <a:avLst/>
              <a:gdLst>
                <a:gd name="connsiteX0" fmla="*/ 25324 w 50636"/>
                <a:gd name="connsiteY0" fmla="*/ 7848 h 75985"/>
                <a:gd name="connsiteX1" fmla="*/ 13795 w 50636"/>
                <a:gd name="connsiteY1" fmla="*/ 15405 h 75985"/>
                <a:gd name="connsiteX2" fmla="*/ 9967 w 50636"/>
                <a:gd name="connsiteY2" fmla="*/ 38017 h 75985"/>
                <a:gd name="connsiteX3" fmla="*/ 13795 w 50636"/>
                <a:gd name="connsiteY3" fmla="*/ 60641 h 75985"/>
                <a:gd name="connsiteX4" fmla="*/ 25324 w 50636"/>
                <a:gd name="connsiteY4" fmla="*/ 68138 h 75985"/>
                <a:gd name="connsiteX5" fmla="*/ 36854 w 50636"/>
                <a:gd name="connsiteY5" fmla="*/ 60641 h 75985"/>
                <a:gd name="connsiteX6" fmla="*/ 40730 w 50636"/>
                <a:gd name="connsiteY6" fmla="*/ 38017 h 75985"/>
                <a:gd name="connsiteX7" fmla="*/ 36854 w 50636"/>
                <a:gd name="connsiteY7" fmla="*/ 15405 h 75985"/>
                <a:gd name="connsiteX8" fmla="*/ 25324 w 50636"/>
                <a:gd name="connsiteY8" fmla="*/ 7848 h 75985"/>
                <a:gd name="connsiteX9" fmla="*/ 25324 w 50636"/>
                <a:gd name="connsiteY9" fmla="*/ 0 h 75985"/>
                <a:gd name="connsiteX10" fmla="*/ 44109 w 50636"/>
                <a:gd name="connsiteY10" fmla="*/ 9762 h 75985"/>
                <a:gd name="connsiteX11" fmla="*/ 50637 w 50636"/>
                <a:gd name="connsiteY11" fmla="*/ 38017 h 75985"/>
                <a:gd name="connsiteX12" fmla="*/ 44109 w 50636"/>
                <a:gd name="connsiteY12" fmla="*/ 66272 h 75985"/>
                <a:gd name="connsiteX13" fmla="*/ 25324 w 50636"/>
                <a:gd name="connsiteY13" fmla="*/ 75986 h 75985"/>
                <a:gd name="connsiteX14" fmla="*/ 6479 w 50636"/>
                <a:gd name="connsiteY14" fmla="*/ 66272 h 75985"/>
                <a:gd name="connsiteX15" fmla="*/ 0 w 50636"/>
                <a:gd name="connsiteY15" fmla="*/ 38017 h 75985"/>
                <a:gd name="connsiteX16" fmla="*/ 6479 w 50636"/>
                <a:gd name="connsiteY16" fmla="*/ 9762 h 75985"/>
                <a:gd name="connsiteX17" fmla="*/ 25324 w 50636"/>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6" h="75985">
                  <a:moveTo>
                    <a:pt x="25324" y="7848"/>
                  </a:moveTo>
                  <a:cubicBezTo>
                    <a:pt x="20226" y="7848"/>
                    <a:pt x="16374" y="10367"/>
                    <a:pt x="13795" y="15405"/>
                  </a:cubicBezTo>
                  <a:cubicBezTo>
                    <a:pt x="11239" y="20407"/>
                    <a:pt x="9967" y="27940"/>
                    <a:pt x="9967" y="38017"/>
                  </a:cubicBezTo>
                  <a:cubicBezTo>
                    <a:pt x="9967" y="48057"/>
                    <a:pt x="11239" y="55603"/>
                    <a:pt x="13795" y="60641"/>
                  </a:cubicBezTo>
                  <a:cubicBezTo>
                    <a:pt x="16374" y="65643"/>
                    <a:pt x="20226" y="68138"/>
                    <a:pt x="25324" y="68138"/>
                  </a:cubicBezTo>
                  <a:cubicBezTo>
                    <a:pt x="30460" y="68138"/>
                    <a:pt x="34299" y="65643"/>
                    <a:pt x="36854" y="60641"/>
                  </a:cubicBezTo>
                  <a:cubicBezTo>
                    <a:pt x="39434" y="55603"/>
                    <a:pt x="40730" y="48057"/>
                    <a:pt x="40730" y="38017"/>
                  </a:cubicBezTo>
                  <a:cubicBezTo>
                    <a:pt x="40730" y="27940"/>
                    <a:pt x="39434" y="20407"/>
                    <a:pt x="36854" y="15405"/>
                  </a:cubicBezTo>
                  <a:cubicBezTo>
                    <a:pt x="34299" y="10367"/>
                    <a:pt x="30460" y="7848"/>
                    <a:pt x="25324" y="7848"/>
                  </a:cubicBezTo>
                  <a:moveTo>
                    <a:pt x="25324" y="0"/>
                  </a:moveTo>
                  <a:cubicBezTo>
                    <a:pt x="33524" y="0"/>
                    <a:pt x="39785" y="3258"/>
                    <a:pt x="44109" y="9762"/>
                  </a:cubicBezTo>
                  <a:cubicBezTo>
                    <a:pt x="48457" y="16241"/>
                    <a:pt x="50637" y="25651"/>
                    <a:pt x="50637" y="38017"/>
                  </a:cubicBezTo>
                  <a:cubicBezTo>
                    <a:pt x="50637" y="50346"/>
                    <a:pt x="48457" y="59769"/>
                    <a:pt x="44109" y="66272"/>
                  </a:cubicBezTo>
                  <a:cubicBezTo>
                    <a:pt x="39785" y="72752"/>
                    <a:pt x="33524" y="75986"/>
                    <a:pt x="25324" y="75986"/>
                  </a:cubicBezTo>
                  <a:cubicBezTo>
                    <a:pt x="17113" y="75986"/>
                    <a:pt x="10827" y="72752"/>
                    <a:pt x="6479" y="66272"/>
                  </a:cubicBezTo>
                  <a:cubicBezTo>
                    <a:pt x="2156" y="59769"/>
                    <a:pt x="0" y="50346"/>
                    <a:pt x="0" y="38017"/>
                  </a:cubicBezTo>
                  <a:cubicBezTo>
                    <a:pt x="0" y="25651"/>
                    <a:pt x="2156" y="16241"/>
                    <a:pt x="6479" y="9762"/>
                  </a:cubicBezTo>
                  <a:cubicBezTo>
                    <a:pt x="10827" y="3258"/>
                    <a:pt x="17113" y="0"/>
                    <a:pt x="25324" y="0"/>
                  </a:cubicBezTo>
                  <a:close/>
                </a:path>
              </a:pathLst>
            </a:custGeom>
            <a:solidFill>
              <a:srgbClr val="000000"/>
            </a:solidFill>
            <a:ln w="1210" cap="flat">
              <a:noFill/>
              <a:prstDash val="solid"/>
              <a:miter/>
            </a:ln>
          </p:spPr>
          <p:txBody>
            <a:bodyPr rtlCol="0" anchor="ctr"/>
            <a:lstStyle/>
            <a:p>
              <a:endParaRPr lang="en-DE"/>
            </a:p>
          </p:txBody>
        </p:sp>
        <p:sp>
          <p:nvSpPr>
            <p:cNvPr id="810" name="Freeform 809">
              <a:extLst>
                <a:ext uri="{FF2B5EF4-FFF2-40B4-BE49-F238E27FC236}">
                  <a16:creationId xmlns:a16="http://schemas.microsoft.com/office/drawing/2014/main" id="{F2B31FB3-7350-5868-7769-1526C74A0017}"/>
                </a:ext>
              </a:extLst>
            </p:cNvPr>
            <p:cNvSpPr/>
            <p:nvPr/>
          </p:nvSpPr>
          <p:spPr>
            <a:xfrm>
              <a:off x="8998152" y="3931864"/>
              <a:ext cx="50624" cy="75985"/>
            </a:xfrm>
            <a:custGeom>
              <a:avLst/>
              <a:gdLst>
                <a:gd name="connsiteX0" fmla="*/ 25312 w 50624"/>
                <a:gd name="connsiteY0" fmla="*/ 7848 h 75985"/>
                <a:gd name="connsiteX1" fmla="*/ 13782 w 50624"/>
                <a:gd name="connsiteY1" fmla="*/ 15405 h 75985"/>
                <a:gd name="connsiteX2" fmla="*/ 9955 w 50624"/>
                <a:gd name="connsiteY2" fmla="*/ 38017 h 75985"/>
                <a:gd name="connsiteX3" fmla="*/ 13782 w 50624"/>
                <a:gd name="connsiteY3" fmla="*/ 60641 h 75985"/>
                <a:gd name="connsiteX4" fmla="*/ 25312 w 50624"/>
                <a:gd name="connsiteY4" fmla="*/ 68138 h 75985"/>
                <a:gd name="connsiteX5" fmla="*/ 36842 w 50624"/>
                <a:gd name="connsiteY5" fmla="*/ 60641 h 75985"/>
                <a:gd name="connsiteX6" fmla="*/ 40718 w 50624"/>
                <a:gd name="connsiteY6" fmla="*/ 38017 h 75985"/>
                <a:gd name="connsiteX7" fmla="*/ 36842 w 50624"/>
                <a:gd name="connsiteY7" fmla="*/ 15405 h 75985"/>
                <a:gd name="connsiteX8" fmla="*/ 25312 w 50624"/>
                <a:gd name="connsiteY8" fmla="*/ 7848 h 75985"/>
                <a:gd name="connsiteX9" fmla="*/ 25312 w 50624"/>
                <a:gd name="connsiteY9" fmla="*/ 0 h 75985"/>
                <a:gd name="connsiteX10" fmla="*/ 44097 w 50624"/>
                <a:gd name="connsiteY10" fmla="*/ 9762 h 75985"/>
                <a:gd name="connsiteX11" fmla="*/ 50625 w 50624"/>
                <a:gd name="connsiteY11" fmla="*/ 38017 h 75985"/>
                <a:gd name="connsiteX12" fmla="*/ 44097 w 50624"/>
                <a:gd name="connsiteY12" fmla="*/ 66272 h 75985"/>
                <a:gd name="connsiteX13" fmla="*/ 25312 w 50624"/>
                <a:gd name="connsiteY13" fmla="*/ 75986 h 75985"/>
                <a:gd name="connsiteX14" fmla="*/ 6467 w 50624"/>
                <a:gd name="connsiteY14" fmla="*/ 66272 h 75985"/>
                <a:gd name="connsiteX15" fmla="*/ 0 w 50624"/>
                <a:gd name="connsiteY15" fmla="*/ 38017 h 75985"/>
                <a:gd name="connsiteX16" fmla="*/ 6467 w 50624"/>
                <a:gd name="connsiteY16" fmla="*/ 9762 h 75985"/>
                <a:gd name="connsiteX17" fmla="*/ 25312 w 50624"/>
                <a:gd name="connsiteY17" fmla="*/ 0 h 7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24" h="75985">
                  <a:moveTo>
                    <a:pt x="25312" y="7848"/>
                  </a:moveTo>
                  <a:cubicBezTo>
                    <a:pt x="20214" y="7848"/>
                    <a:pt x="16362" y="10367"/>
                    <a:pt x="13782" y="15405"/>
                  </a:cubicBezTo>
                  <a:cubicBezTo>
                    <a:pt x="11227" y="20407"/>
                    <a:pt x="9955" y="27940"/>
                    <a:pt x="9955" y="38017"/>
                  </a:cubicBezTo>
                  <a:cubicBezTo>
                    <a:pt x="9955" y="48057"/>
                    <a:pt x="11227" y="55603"/>
                    <a:pt x="13782" y="60641"/>
                  </a:cubicBezTo>
                  <a:cubicBezTo>
                    <a:pt x="16362" y="65643"/>
                    <a:pt x="20214" y="68138"/>
                    <a:pt x="25312" y="68138"/>
                  </a:cubicBezTo>
                  <a:cubicBezTo>
                    <a:pt x="30447" y="68138"/>
                    <a:pt x="34287" y="65643"/>
                    <a:pt x="36842" y="60641"/>
                  </a:cubicBezTo>
                  <a:cubicBezTo>
                    <a:pt x="39422" y="55603"/>
                    <a:pt x="40718" y="48057"/>
                    <a:pt x="40718" y="38017"/>
                  </a:cubicBezTo>
                  <a:cubicBezTo>
                    <a:pt x="40718" y="27940"/>
                    <a:pt x="39422" y="20407"/>
                    <a:pt x="36842" y="15405"/>
                  </a:cubicBezTo>
                  <a:cubicBezTo>
                    <a:pt x="34287" y="10367"/>
                    <a:pt x="30447" y="7848"/>
                    <a:pt x="25312" y="7848"/>
                  </a:cubicBezTo>
                  <a:moveTo>
                    <a:pt x="25312" y="0"/>
                  </a:moveTo>
                  <a:cubicBezTo>
                    <a:pt x="33524" y="0"/>
                    <a:pt x="39785" y="3258"/>
                    <a:pt x="44097" y="9762"/>
                  </a:cubicBezTo>
                  <a:cubicBezTo>
                    <a:pt x="48445" y="16241"/>
                    <a:pt x="50625" y="25651"/>
                    <a:pt x="50625" y="38017"/>
                  </a:cubicBezTo>
                  <a:cubicBezTo>
                    <a:pt x="50625" y="50346"/>
                    <a:pt x="48445" y="59769"/>
                    <a:pt x="44097" y="66272"/>
                  </a:cubicBezTo>
                  <a:cubicBezTo>
                    <a:pt x="39785" y="72752"/>
                    <a:pt x="33524" y="75986"/>
                    <a:pt x="25312" y="75986"/>
                  </a:cubicBezTo>
                  <a:cubicBezTo>
                    <a:pt x="17101" y="75986"/>
                    <a:pt x="10815" y="72752"/>
                    <a:pt x="6467" y="66272"/>
                  </a:cubicBezTo>
                  <a:cubicBezTo>
                    <a:pt x="2156" y="59769"/>
                    <a:pt x="0" y="50346"/>
                    <a:pt x="0" y="38017"/>
                  </a:cubicBezTo>
                  <a:cubicBezTo>
                    <a:pt x="0" y="25651"/>
                    <a:pt x="2156" y="16241"/>
                    <a:pt x="6467" y="9762"/>
                  </a:cubicBezTo>
                  <a:cubicBezTo>
                    <a:pt x="10815" y="3258"/>
                    <a:pt x="17101" y="0"/>
                    <a:pt x="25312" y="0"/>
                  </a:cubicBezTo>
                  <a:close/>
                </a:path>
              </a:pathLst>
            </a:custGeom>
            <a:solidFill>
              <a:srgbClr val="000000"/>
            </a:solidFill>
            <a:ln w="1210" cap="flat">
              <a:noFill/>
              <a:prstDash val="solid"/>
              <a:miter/>
            </a:ln>
          </p:spPr>
          <p:txBody>
            <a:bodyPr rtlCol="0" anchor="ctr"/>
            <a:lstStyle/>
            <a:p>
              <a:endParaRPr lang="en-DE"/>
            </a:p>
          </p:txBody>
        </p:sp>
        <p:sp>
          <p:nvSpPr>
            <p:cNvPr id="811" name="Freeform 810">
              <a:extLst>
                <a:ext uri="{FF2B5EF4-FFF2-40B4-BE49-F238E27FC236}">
                  <a16:creationId xmlns:a16="http://schemas.microsoft.com/office/drawing/2014/main" id="{9D6658A8-DE32-32C5-FD12-53D889D9EDB0}"/>
                </a:ext>
              </a:extLst>
            </p:cNvPr>
            <p:cNvSpPr/>
            <p:nvPr/>
          </p:nvSpPr>
          <p:spPr>
            <a:xfrm>
              <a:off x="7706626" y="4052698"/>
              <a:ext cx="51448" cy="84475"/>
            </a:xfrm>
            <a:custGeom>
              <a:avLst/>
              <a:gdLst>
                <a:gd name="connsiteX0" fmla="*/ 0 w 51448"/>
                <a:gd name="connsiteY0" fmla="*/ 81702 h 84475"/>
                <a:gd name="connsiteX1" fmla="*/ 0 w 51448"/>
                <a:gd name="connsiteY1" fmla="*/ 58437 h 84475"/>
                <a:gd name="connsiteX2" fmla="*/ 48 w 51448"/>
                <a:gd name="connsiteY2" fmla="*/ 56680 h 84475"/>
                <a:gd name="connsiteX3" fmla="*/ 448 w 51448"/>
                <a:gd name="connsiteY3" fmla="*/ 55881 h 84475"/>
                <a:gd name="connsiteX4" fmla="*/ 1466 w 51448"/>
                <a:gd name="connsiteY4" fmla="*/ 55542 h 84475"/>
                <a:gd name="connsiteX5" fmla="*/ 2882 w 51448"/>
                <a:gd name="connsiteY5" fmla="*/ 56741 h 84475"/>
                <a:gd name="connsiteX6" fmla="*/ 10089 w 51448"/>
                <a:gd name="connsiteY6" fmla="*/ 74605 h 84475"/>
                <a:gd name="connsiteX7" fmla="*/ 28413 w 51448"/>
                <a:gd name="connsiteY7" fmla="*/ 80903 h 84475"/>
                <a:gd name="connsiteX8" fmla="*/ 39713 w 51448"/>
                <a:gd name="connsiteY8" fmla="*/ 75913 h 84475"/>
                <a:gd name="connsiteX9" fmla="*/ 44024 w 51448"/>
                <a:gd name="connsiteY9" fmla="*/ 64286 h 84475"/>
                <a:gd name="connsiteX10" fmla="*/ 40391 w 51448"/>
                <a:gd name="connsiteY10" fmla="*/ 53556 h 84475"/>
                <a:gd name="connsiteX11" fmla="*/ 36927 w 51448"/>
                <a:gd name="connsiteY11" fmla="*/ 50322 h 84475"/>
                <a:gd name="connsiteX12" fmla="*/ 33863 w 51448"/>
                <a:gd name="connsiteY12" fmla="*/ 48626 h 84475"/>
                <a:gd name="connsiteX13" fmla="*/ 30520 w 51448"/>
                <a:gd name="connsiteY13" fmla="*/ 47658 h 84475"/>
                <a:gd name="connsiteX14" fmla="*/ 15200 w 51448"/>
                <a:gd name="connsiteY14" fmla="*/ 43806 h 84475"/>
                <a:gd name="connsiteX15" fmla="*/ 4130 w 51448"/>
                <a:gd name="connsiteY15" fmla="*/ 35631 h 84475"/>
                <a:gd name="connsiteX16" fmla="*/ 0 w 51448"/>
                <a:gd name="connsiteY16" fmla="*/ 22527 h 84475"/>
                <a:gd name="connsiteX17" fmla="*/ 6516 w 51448"/>
                <a:gd name="connsiteY17" fmla="*/ 6637 h 84475"/>
                <a:gd name="connsiteX18" fmla="*/ 22636 w 51448"/>
                <a:gd name="connsiteY18" fmla="*/ 0 h 84475"/>
                <a:gd name="connsiteX19" fmla="*/ 31368 w 51448"/>
                <a:gd name="connsiteY19" fmla="*/ 1538 h 84475"/>
                <a:gd name="connsiteX20" fmla="*/ 37036 w 51448"/>
                <a:gd name="connsiteY20" fmla="*/ 4372 h 84475"/>
                <a:gd name="connsiteX21" fmla="*/ 41239 w 51448"/>
                <a:gd name="connsiteY21" fmla="*/ 8175 h 84475"/>
                <a:gd name="connsiteX22" fmla="*/ 45272 w 51448"/>
                <a:gd name="connsiteY22" fmla="*/ 1538 h 84475"/>
                <a:gd name="connsiteX23" fmla="*/ 47028 w 51448"/>
                <a:gd name="connsiteY23" fmla="*/ 0 h 84475"/>
                <a:gd name="connsiteX24" fmla="*/ 48106 w 51448"/>
                <a:gd name="connsiteY24" fmla="*/ 569 h 84475"/>
                <a:gd name="connsiteX25" fmla="*/ 48336 w 51448"/>
                <a:gd name="connsiteY25" fmla="*/ 2785 h 84475"/>
                <a:gd name="connsiteX26" fmla="*/ 48336 w 51448"/>
                <a:gd name="connsiteY26" fmla="*/ 26160 h 84475"/>
                <a:gd name="connsiteX27" fmla="*/ 48275 w 51448"/>
                <a:gd name="connsiteY27" fmla="*/ 27916 h 84475"/>
                <a:gd name="connsiteX28" fmla="*/ 47827 w 51448"/>
                <a:gd name="connsiteY28" fmla="*/ 28655 h 84475"/>
                <a:gd name="connsiteX29" fmla="*/ 46798 w 51448"/>
                <a:gd name="connsiteY29" fmla="*/ 28934 h 84475"/>
                <a:gd name="connsiteX30" fmla="*/ 45381 w 51448"/>
                <a:gd name="connsiteY30" fmla="*/ 27577 h 84475"/>
                <a:gd name="connsiteX31" fmla="*/ 22745 w 51448"/>
                <a:gd name="connsiteY31" fmla="*/ 3294 h 84475"/>
                <a:gd name="connsiteX32" fmla="*/ 11736 w 51448"/>
                <a:gd name="connsiteY32" fmla="*/ 7775 h 84475"/>
                <a:gd name="connsiteX33" fmla="*/ 7424 w 51448"/>
                <a:gd name="connsiteY33" fmla="*/ 18494 h 84475"/>
                <a:gd name="connsiteX34" fmla="*/ 10609 w 51448"/>
                <a:gd name="connsiteY34" fmla="*/ 27795 h 84475"/>
                <a:gd name="connsiteX35" fmla="*/ 19172 w 51448"/>
                <a:gd name="connsiteY35" fmla="*/ 33245 h 84475"/>
                <a:gd name="connsiteX36" fmla="*/ 34033 w 51448"/>
                <a:gd name="connsiteY36" fmla="*/ 36818 h 84475"/>
                <a:gd name="connsiteX37" fmla="*/ 46459 w 51448"/>
                <a:gd name="connsiteY37" fmla="*/ 45163 h 84475"/>
                <a:gd name="connsiteX38" fmla="*/ 51449 w 51448"/>
                <a:gd name="connsiteY38" fmla="*/ 60314 h 84475"/>
                <a:gd name="connsiteX39" fmla="*/ 44981 w 51448"/>
                <a:gd name="connsiteY39" fmla="*/ 77330 h 84475"/>
                <a:gd name="connsiteX40" fmla="*/ 28534 w 51448"/>
                <a:gd name="connsiteY40" fmla="*/ 84476 h 84475"/>
                <a:gd name="connsiteX41" fmla="*/ 15769 w 51448"/>
                <a:gd name="connsiteY41" fmla="*/ 82102 h 84475"/>
                <a:gd name="connsiteX42" fmla="*/ 7194 w 51448"/>
                <a:gd name="connsiteY42" fmla="*/ 76361 h 84475"/>
                <a:gd name="connsiteX43" fmla="*/ 3343 w 51448"/>
                <a:gd name="connsiteY43" fmla="*/ 82380 h 84475"/>
                <a:gd name="connsiteX44" fmla="*/ 3004 w 51448"/>
                <a:gd name="connsiteY44" fmla="*/ 82950 h 84475"/>
                <a:gd name="connsiteX45" fmla="*/ 1247 w 51448"/>
                <a:gd name="connsiteY45" fmla="*/ 84476 h 84475"/>
                <a:gd name="connsiteX46" fmla="*/ 170 w 51448"/>
                <a:gd name="connsiteY46" fmla="*/ 83906 h 84475"/>
                <a:gd name="connsiteX47" fmla="*/ 0 w 51448"/>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48" h="84475">
                  <a:moveTo>
                    <a:pt x="0" y="81702"/>
                  </a:moveTo>
                  <a:lnTo>
                    <a:pt x="0" y="58437"/>
                  </a:lnTo>
                  <a:cubicBezTo>
                    <a:pt x="0" y="57564"/>
                    <a:pt x="12" y="56983"/>
                    <a:pt x="48" y="56680"/>
                  </a:cubicBezTo>
                  <a:cubicBezTo>
                    <a:pt x="85" y="56378"/>
                    <a:pt x="218" y="56111"/>
                    <a:pt x="448" y="55881"/>
                  </a:cubicBezTo>
                  <a:cubicBezTo>
                    <a:pt x="678" y="55651"/>
                    <a:pt x="1017" y="55542"/>
                    <a:pt x="1466" y="55542"/>
                  </a:cubicBezTo>
                  <a:cubicBezTo>
                    <a:pt x="2338" y="55542"/>
                    <a:pt x="2810" y="55942"/>
                    <a:pt x="2882" y="56741"/>
                  </a:cubicBezTo>
                  <a:cubicBezTo>
                    <a:pt x="3113" y="64419"/>
                    <a:pt x="5523" y="70378"/>
                    <a:pt x="10089" y="74605"/>
                  </a:cubicBezTo>
                  <a:cubicBezTo>
                    <a:pt x="14594" y="78808"/>
                    <a:pt x="20698" y="80903"/>
                    <a:pt x="28413" y="80903"/>
                  </a:cubicBezTo>
                  <a:cubicBezTo>
                    <a:pt x="33076" y="80903"/>
                    <a:pt x="36842" y="79244"/>
                    <a:pt x="39713" y="75913"/>
                  </a:cubicBezTo>
                  <a:cubicBezTo>
                    <a:pt x="42583" y="72546"/>
                    <a:pt x="44024" y="68670"/>
                    <a:pt x="44024" y="64286"/>
                  </a:cubicBezTo>
                  <a:cubicBezTo>
                    <a:pt x="44024" y="60084"/>
                    <a:pt x="42813" y="56511"/>
                    <a:pt x="40391" y="53556"/>
                  </a:cubicBezTo>
                  <a:cubicBezTo>
                    <a:pt x="39361" y="52236"/>
                    <a:pt x="38211" y="51158"/>
                    <a:pt x="36927" y="50322"/>
                  </a:cubicBezTo>
                  <a:cubicBezTo>
                    <a:pt x="35680" y="49450"/>
                    <a:pt x="34662" y="48881"/>
                    <a:pt x="33863" y="48626"/>
                  </a:cubicBezTo>
                  <a:cubicBezTo>
                    <a:pt x="33100" y="48360"/>
                    <a:pt x="31986" y="48033"/>
                    <a:pt x="30520" y="47658"/>
                  </a:cubicBezTo>
                  <a:cubicBezTo>
                    <a:pt x="20916" y="45344"/>
                    <a:pt x="15805" y="44061"/>
                    <a:pt x="15200" y="43806"/>
                  </a:cubicBezTo>
                  <a:cubicBezTo>
                    <a:pt x="10622" y="42244"/>
                    <a:pt x="6928" y="39519"/>
                    <a:pt x="4130" y="35631"/>
                  </a:cubicBezTo>
                  <a:cubicBezTo>
                    <a:pt x="1381" y="31695"/>
                    <a:pt x="0" y="27335"/>
                    <a:pt x="0" y="22527"/>
                  </a:cubicBezTo>
                  <a:cubicBezTo>
                    <a:pt x="0" y="16326"/>
                    <a:pt x="2168" y="11033"/>
                    <a:pt x="6516" y="6637"/>
                  </a:cubicBezTo>
                  <a:cubicBezTo>
                    <a:pt x="10912" y="2216"/>
                    <a:pt x="16278" y="0"/>
                    <a:pt x="22636" y="0"/>
                  </a:cubicBezTo>
                  <a:cubicBezTo>
                    <a:pt x="25809" y="0"/>
                    <a:pt x="28716" y="509"/>
                    <a:pt x="31368" y="1538"/>
                  </a:cubicBezTo>
                  <a:cubicBezTo>
                    <a:pt x="34057" y="2519"/>
                    <a:pt x="35946" y="3464"/>
                    <a:pt x="37036" y="4372"/>
                  </a:cubicBezTo>
                  <a:cubicBezTo>
                    <a:pt x="38138" y="5280"/>
                    <a:pt x="39531" y="6540"/>
                    <a:pt x="41239" y="8175"/>
                  </a:cubicBezTo>
                  <a:lnTo>
                    <a:pt x="45272" y="1538"/>
                  </a:lnTo>
                  <a:cubicBezTo>
                    <a:pt x="45877" y="509"/>
                    <a:pt x="46459" y="0"/>
                    <a:pt x="47028" y="0"/>
                  </a:cubicBezTo>
                  <a:cubicBezTo>
                    <a:pt x="47633" y="0"/>
                    <a:pt x="47997" y="194"/>
                    <a:pt x="48106" y="569"/>
                  </a:cubicBezTo>
                  <a:cubicBezTo>
                    <a:pt x="48263" y="908"/>
                    <a:pt x="48336" y="1647"/>
                    <a:pt x="48336" y="2785"/>
                  </a:cubicBezTo>
                  <a:lnTo>
                    <a:pt x="48336" y="26160"/>
                  </a:lnTo>
                  <a:cubicBezTo>
                    <a:pt x="48336" y="27020"/>
                    <a:pt x="48312" y="27613"/>
                    <a:pt x="48275" y="27916"/>
                  </a:cubicBezTo>
                  <a:cubicBezTo>
                    <a:pt x="48239" y="28219"/>
                    <a:pt x="48082" y="28461"/>
                    <a:pt x="47827" y="28655"/>
                  </a:cubicBezTo>
                  <a:cubicBezTo>
                    <a:pt x="47597" y="28837"/>
                    <a:pt x="47246" y="28934"/>
                    <a:pt x="46798" y="28934"/>
                  </a:cubicBezTo>
                  <a:cubicBezTo>
                    <a:pt x="46047" y="28934"/>
                    <a:pt x="45574" y="28486"/>
                    <a:pt x="45381" y="27577"/>
                  </a:cubicBezTo>
                  <a:cubicBezTo>
                    <a:pt x="43225" y="11385"/>
                    <a:pt x="35680" y="3294"/>
                    <a:pt x="22745" y="3294"/>
                  </a:cubicBezTo>
                  <a:cubicBezTo>
                    <a:pt x="18324" y="3294"/>
                    <a:pt x="14655" y="4784"/>
                    <a:pt x="11736" y="7775"/>
                  </a:cubicBezTo>
                  <a:cubicBezTo>
                    <a:pt x="8865" y="10718"/>
                    <a:pt x="7424" y="14291"/>
                    <a:pt x="7424" y="18494"/>
                  </a:cubicBezTo>
                  <a:cubicBezTo>
                    <a:pt x="7424" y="21897"/>
                    <a:pt x="8490" y="24998"/>
                    <a:pt x="10609" y="27795"/>
                  </a:cubicBezTo>
                  <a:cubicBezTo>
                    <a:pt x="12729" y="30557"/>
                    <a:pt x="15575" y="32373"/>
                    <a:pt x="19172" y="33245"/>
                  </a:cubicBezTo>
                  <a:lnTo>
                    <a:pt x="34033" y="36818"/>
                  </a:lnTo>
                  <a:cubicBezTo>
                    <a:pt x="38986" y="37993"/>
                    <a:pt x="43128" y="40778"/>
                    <a:pt x="46459" y="45163"/>
                  </a:cubicBezTo>
                  <a:cubicBezTo>
                    <a:pt x="49789" y="49547"/>
                    <a:pt x="51449" y="54597"/>
                    <a:pt x="51449" y="60314"/>
                  </a:cubicBezTo>
                  <a:cubicBezTo>
                    <a:pt x="51449" y="66890"/>
                    <a:pt x="49293" y="72570"/>
                    <a:pt x="44981" y="77330"/>
                  </a:cubicBezTo>
                  <a:cubicBezTo>
                    <a:pt x="40706" y="82090"/>
                    <a:pt x="35232" y="84476"/>
                    <a:pt x="28534" y="84476"/>
                  </a:cubicBezTo>
                  <a:cubicBezTo>
                    <a:pt x="23726" y="84476"/>
                    <a:pt x="19475" y="83688"/>
                    <a:pt x="15769" y="82102"/>
                  </a:cubicBezTo>
                  <a:cubicBezTo>
                    <a:pt x="12063" y="80515"/>
                    <a:pt x="9205" y="78602"/>
                    <a:pt x="7194" y="76361"/>
                  </a:cubicBezTo>
                  <a:cubicBezTo>
                    <a:pt x="5644" y="78941"/>
                    <a:pt x="4360" y="80939"/>
                    <a:pt x="3343" y="82380"/>
                  </a:cubicBezTo>
                  <a:lnTo>
                    <a:pt x="3004" y="82950"/>
                  </a:lnTo>
                  <a:cubicBezTo>
                    <a:pt x="2398"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2" name="Freeform 811">
              <a:extLst>
                <a:ext uri="{FF2B5EF4-FFF2-40B4-BE49-F238E27FC236}">
                  <a16:creationId xmlns:a16="http://schemas.microsoft.com/office/drawing/2014/main" id="{DD7F4ACE-86D2-D8DA-E416-B8AE31593147}"/>
                </a:ext>
              </a:extLst>
            </p:cNvPr>
            <p:cNvSpPr/>
            <p:nvPr/>
          </p:nvSpPr>
          <p:spPr>
            <a:xfrm>
              <a:off x="7775563" y="4052698"/>
              <a:ext cx="51460" cy="84475"/>
            </a:xfrm>
            <a:custGeom>
              <a:avLst/>
              <a:gdLst>
                <a:gd name="connsiteX0" fmla="*/ 0 w 51460"/>
                <a:gd name="connsiteY0" fmla="*/ 81702 h 84475"/>
                <a:gd name="connsiteX1" fmla="*/ 0 w 51460"/>
                <a:gd name="connsiteY1" fmla="*/ 58437 h 84475"/>
                <a:gd name="connsiteX2" fmla="*/ 61 w 51460"/>
                <a:gd name="connsiteY2" fmla="*/ 56680 h 84475"/>
                <a:gd name="connsiteX3" fmla="*/ 460 w 51460"/>
                <a:gd name="connsiteY3" fmla="*/ 55881 h 84475"/>
                <a:gd name="connsiteX4" fmla="*/ 1478 w 51460"/>
                <a:gd name="connsiteY4" fmla="*/ 55542 h 84475"/>
                <a:gd name="connsiteX5" fmla="*/ 2895 w 51460"/>
                <a:gd name="connsiteY5" fmla="*/ 56741 h 84475"/>
                <a:gd name="connsiteX6" fmla="*/ 10101 w 51460"/>
                <a:gd name="connsiteY6" fmla="*/ 74605 h 84475"/>
                <a:gd name="connsiteX7" fmla="*/ 28425 w 51460"/>
                <a:gd name="connsiteY7" fmla="*/ 80903 h 84475"/>
                <a:gd name="connsiteX8" fmla="*/ 39713 w 51460"/>
                <a:gd name="connsiteY8" fmla="*/ 75913 h 84475"/>
                <a:gd name="connsiteX9" fmla="*/ 44024 w 51460"/>
                <a:gd name="connsiteY9" fmla="*/ 64286 h 84475"/>
                <a:gd name="connsiteX10" fmla="*/ 40403 w 51460"/>
                <a:gd name="connsiteY10" fmla="*/ 53556 h 84475"/>
                <a:gd name="connsiteX11" fmla="*/ 36939 w 51460"/>
                <a:gd name="connsiteY11" fmla="*/ 50322 h 84475"/>
                <a:gd name="connsiteX12" fmla="*/ 33875 w 51460"/>
                <a:gd name="connsiteY12" fmla="*/ 48626 h 84475"/>
                <a:gd name="connsiteX13" fmla="*/ 30532 w 51460"/>
                <a:gd name="connsiteY13" fmla="*/ 47658 h 84475"/>
                <a:gd name="connsiteX14" fmla="*/ 15212 w 51460"/>
                <a:gd name="connsiteY14" fmla="*/ 43806 h 84475"/>
                <a:gd name="connsiteX15" fmla="*/ 4142 w 51460"/>
                <a:gd name="connsiteY15" fmla="*/ 35631 h 84475"/>
                <a:gd name="connsiteX16" fmla="*/ 0 w 51460"/>
                <a:gd name="connsiteY16" fmla="*/ 22527 h 84475"/>
                <a:gd name="connsiteX17" fmla="*/ 6528 w 51460"/>
                <a:gd name="connsiteY17" fmla="*/ 6637 h 84475"/>
                <a:gd name="connsiteX18" fmla="*/ 22636 w 51460"/>
                <a:gd name="connsiteY18" fmla="*/ 0 h 84475"/>
                <a:gd name="connsiteX19" fmla="*/ 31380 w 51460"/>
                <a:gd name="connsiteY19" fmla="*/ 1538 h 84475"/>
                <a:gd name="connsiteX20" fmla="*/ 37048 w 51460"/>
                <a:gd name="connsiteY20" fmla="*/ 4372 h 84475"/>
                <a:gd name="connsiteX21" fmla="*/ 41251 w 51460"/>
                <a:gd name="connsiteY21" fmla="*/ 8175 h 84475"/>
                <a:gd name="connsiteX22" fmla="*/ 45284 w 51460"/>
                <a:gd name="connsiteY22" fmla="*/ 1538 h 84475"/>
                <a:gd name="connsiteX23" fmla="*/ 47040 w 51460"/>
                <a:gd name="connsiteY23" fmla="*/ 0 h 84475"/>
                <a:gd name="connsiteX24" fmla="*/ 48118 w 51460"/>
                <a:gd name="connsiteY24" fmla="*/ 569 h 84475"/>
                <a:gd name="connsiteX25" fmla="*/ 48348 w 51460"/>
                <a:gd name="connsiteY25" fmla="*/ 2785 h 84475"/>
                <a:gd name="connsiteX26" fmla="*/ 48348 w 51460"/>
                <a:gd name="connsiteY26" fmla="*/ 26160 h 84475"/>
                <a:gd name="connsiteX27" fmla="*/ 48287 w 51460"/>
                <a:gd name="connsiteY27" fmla="*/ 27916 h 84475"/>
                <a:gd name="connsiteX28" fmla="*/ 47827 w 51460"/>
                <a:gd name="connsiteY28" fmla="*/ 28655 h 84475"/>
                <a:gd name="connsiteX29" fmla="*/ 46810 w 51460"/>
                <a:gd name="connsiteY29" fmla="*/ 28934 h 84475"/>
                <a:gd name="connsiteX30" fmla="*/ 45393 w 51460"/>
                <a:gd name="connsiteY30" fmla="*/ 27577 h 84475"/>
                <a:gd name="connsiteX31" fmla="*/ 22757 w 51460"/>
                <a:gd name="connsiteY31" fmla="*/ 3294 h 84475"/>
                <a:gd name="connsiteX32" fmla="*/ 11748 w 51460"/>
                <a:gd name="connsiteY32" fmla="*/ 7775 h 84475"/>
                <a:gd name="connsiteX33" fmla="*/ 7436 w 51460"/>
                <a:gd name="connsiteY33" fmla="*/ 18494 h 84475"/>
                <a:gd name="connsiteX34" fmla="*/ 10609 w 51460"/>
                <a:gd name="connsiteY34" fmla="*/ 27795 h 84475"/>
                <a:gd name="connsiteX35" fmla="*/ 19184 w 51460"/>
                <a:gd name="connsiteY35" fmla="*/ 33245 h 84475"/>
                <a:gd name="connsiteX36" fmla="*/ 34045 w 51460"/>
                <a:gd name="connsiteY36" fmla="*/ 36818 h 84475"/>
                <a:gd name="connsiteX37" fmla="*/ 46471 w 51460"/>
                <a:gd name="connsiteY37" fmla="*/ 45163 h 84475"/>
                <a:gd name="connsiteX38" fmla="*/ 51460 w 51460"/>
                <a:gd name="connsiteY38" fmla="*/ 60314 h 84475"/>
                <a:gd name="connsiteX39" fmla="*/ 44993 w 51460"/>
                <a:gd name="connsiteY39" fmla="*/ 77330 h 84475"/>
                <a:gd name="connsiteX40" fmla="*/ 28546 w 51460"/>
                <a:gd name="connsiteY40" fmla="*/ 84476 h 84475"/>
                <a:gd name="connsiteX41" fmla="*/ 15781 w 51460"/>
                <a:gd name="connsiteY41" fmla="*/ 82102 h 84475"/>
                <a:gd name="connsiteX42" fmla="*/ 7206 w 51460"/>
                <a:gd name="connsiteY42" fmla="*/ 76361 h 84475"/>
                <a:gd name="connsiteX43" fmla="*/ 3355 w 51460"/>
                <a:gd name="connsiteY43" fmla="*/ 82380 h 84475"/>
                <a:gd name="connsiteX44" fmla="*/ 3016 w 51460"/>
                <a:gd name="connsiteY44" fmla="*/ 82950 h 84475"/>
                <a:gd name="connsiteX45" fmla="*/ 1247 w 51460"/>
                <a:gd name="connsiteY45" fmla="*/ 84476 h 84475"/>
                <a:gd name="connsiteX46" fmla="*/ 170 w 51460"/>
                <a:gd name="connsiteY46" fmla="*/ 83906 h 84475"/>
                <a:gd name="connsiteX47" fmla="*/ 0 w 51460"/>
                <a:gd name="connsiteY47" fmla="*/ 81702 h 8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460" h="84475">
                  <a:moveTo>
                    <a:pt x="0" y="81702"/>
                  </a:moveTo>
                  <a:lnTo>
                    <a:pt x="0" y="58437"/>
                  </a:lnTo>
                  <a:cubicBezTo>
                    <a:pt x="0" y="57564"/>
                    <a:pt x="24" y="56983"/>
                    <a:pt x="61" y="56680"/>
                  </a:cubicBezTo>
                  <a:cubicBezTo>
                    <a:pt x="97" y="56378"/>
                    <a:pt x="230" y="56111"/>
                    <a:pt x="460" y="55881"/>
                  </a:cubicBezTo>
                  <a:cubicBezTo>
                    <a:pt x="690" y="55651"/>
                    <a:pt x="1029" y="55542"/>
                    <a:pt x="1478" y="55542"/>
                  </a:cubicBezTo>
                  <a:cubicBezTo>
                    <a:pt x="2350" y="55542"/>
                    <a:pt x="2822" y="55942"/>
                    <a:pt x="2895" y="56741"/>
                  </a:cubicBezTo>
                  <a:cubicBezTo>
                    <a:pt x="3125" y="64419"/>
                    <a:pt x="5523" y="70378"/>
                    <a:pt x="10101" y="74605"/>
                  </a:cubicBezTo>
                  <a:cubicBezTo>
                    <a:pt x="14606" y="78808"/>
                    <a:pt x="20710" y="80903"/>
                    <a:pt x="28425" y="80903"/>
                  </a:cubicBezTo>
                  <a:cubicBezTo>
                    <a:pt x="33076" y="80903"/>
                    <a:pt x="36842" y="79244"/>
                    <a:pt x="39713" y="75913"/>
                  </a:cubicBezTo>
                  <a:cubicBezTo>
                    <a:pt x="42583" y="72546"/>
                    <a:pt x="44024" y="68670"/>
                    <a:pt x="44024" y="64286"/>
                  </a:cubicBezTo>
                  <a:cubicBezTo>
                    <a:pt x="44024" y="60084"/>
                    <a:pt x="42813" y="56511"/>
                    <a:pt x="40403" y="53556"/>
                  </a:cubicBezTo>
                  <a:cubicBezTo>
                    <a:pt x="39374" y="52236"/>
                    <a:pt x="38223" y="51158"/>
                    <a:pt x="36939" y="50322"/>
                  </a:cubicBezTo>
                  <a:cubicBezTo>
                    <a:pt x="35692" y="49450"/>
                    <a:pt x="34662" y="48881"/>
                    <a:pt x="33875" y="48626"/>
                  </a:cubicBezTo>
                  <a:cubicBezTo>
                    <a:pt x="33112" y="48360"/>
                    <a:pt x="31998" y="48033"/>
                    <a:pt x="30532" y="47658"/>
                  </a:cubicBezTo>
                  <a:cubicBezTo>
                    <a:pt x="20928" y="45344"/>
                    <a:pt x="15817" y="44061"/>
                    <a:pt x="15212" y="43806"/>
                  </a:cubicBezTo>
                  <a:cubicBezTo>
                    <a:pt x="10634" y="42244"/>
                    <a:pt x="6940" y="39519"/>
                    <a:pt x="4142" y="35631"/>
                  </a:cubicBezTo>
                  <a:cubicBezTo>
                    <a:pt x="1381" y="31695"/>
                    <a:pt x="0" y="27335"/>
                    <a:pt x="0" y="22527"/>
                  </a:cubicBezTo>
                  <a:cubicBezTo>
                    <a:pt x="0" y="16326"/>
                    <a:pt x="2180" y="11033"/>
                    <a:pt x="6528" y="6637"/>
                  </a:cubicBezTo>
                  <a:cubicBezTo>
                    <a:pt x="10912" y="2216"/>
                    <a:pt x="16278" y="0"/>
                    <a:pt x="22636" y="0"/>
                  </a:cubicBezTo>
                  <a:cubicBezTo>
                    <a:pt x="25821" y="0"/>
                    <a:pt x="28728" y="509"/>
                    <a:pt x="31380" y="1538"/>
                  </a:cubicBezTo>
                  <a:cubicBezTo>
                    <a:pt x="34057" y="2519"/>
                    <a:pt x="35946" y="3464"/>
                    <a:pt x="37048" y="4372"/>
                  </a:cubicBezTo>
                  <a:cubicBezTo>
                    <a:pt x="38150" y="5280"/>
                    <a:pt x="39543" y="6540"/>
                    <a:pt x="41251" y="8175"/>
                  </a:cubicBezTo>
                  <a:lnTo>
                    <a:pt x="45284" y="1538"/>
                  </a:lnTo>
                  <a:cubicBezTo>
                    <a:pt x="45877" y="509"/>
                    <a:pt x="46471" y="0"/>
                    <a:pt x="47040" y="0"/>
                  </a:cubicBezTo>
                  <a:cubicBezTo>
                    <a:pt x="47645" y="0"/>
                    <a:pt x="48009" y="194"/>
                    <a:pt x="48118" y="569"/>
                  </a:cubicBezTo>
                  <a:cubicBezTo>
                    <a:pt x="48275" y="908"/>
                    <a:pt x="48348" y="1647"/>
                    <a:pt x="48348" y="2785"/>
                  </a:cubicBezTo>
                  <a:lnTo>
                    <a:pt x="48348" y="26160"/>
                  </a:lnTo>
                  <a:cubicBezTo>
                    <a:pt x="48348" y="27020"/>
                    <a:pt x="48324" y="27613"/>
                    <a:pt x="48287" y="27916"/>
                  </a:cubicBezTo>
                  <a:cubicBezTo>
                    <a:pt x="48251" y="28219"/>
                    <a:pt x="48094" y="28461"/>
                    <a:pt x="47827" y="28655"/>
                  </a:cubicBezTo>
                  <a:cubicBezTo>
                    <a:pt x="47597" y="28837"/>
                    <a:pt x="47258" y="28934"/>
                    <a:pt x="46810" y="28934"/>
                  </a:cubicBezTo>
                  <a:cubicBezTo>
                    <a:pt x="46047" y="28934"/>
                    <a:pt x="45574" y="28486"/>
                    <a:pt x="45393" y="27577"/>
                  </a:cubicBezTo>
                  <a:cubicBezTo>
                    <a:pt x="43237" y="11385"/>
                    <a:pt x="35692" y="3294"/>
                    <a:pt x="22757" y="3294"/>
                  </a:cubicBezTo>
                  <a:cubicBezTo>
                    <a:pt x="18336" y="3294"/>
                    <a:pt x="14667" y="4784"/>
                    <a:pt x="11748" y="7775"/>
                  </a:cubicBezTo>
                  <a:cubicBezTo>
                    <a:pt x="8877" y="10718"/>
                    <a:pt x="7436" y="14291"/>
                    <a:pt x="7436" y="18494"/>
                  </a:cubicBezTo>
                  <a:cubicBezTo>
                    <a:pt x="7436" y="21897"/>
                    <a:pt x="8490" y="24998"/>
                    <a:pt x="10609" y="27795"/>
                  </a:cubicBezTo>
                  <a:cubicBezTo>
                    <a:pt x="12729" y="30557"/>
                    <a:pt x="15587" y="32373"/>
                    <a:pt x="19184" y="33245"/>
                  </a:cubicBezTo>
                  <a:lnTo>
                    <a:pt x="34045" y="36818"/>
                  </a:lnTo>
                  <a:cubicBezTo>
                    <a:pt x="38998" y="37993"/>
                    <a:pt x="43140" y="40778"/>
                    <a:pt x="46471" y="45163"/>
                  </a:cubicBezTo>
                  <a:cubicBezTo>
                    <a:pt x="49801" y="49547"/>
                    <a:pt x="51460" y="54597"/>
                    <a:pt x="51460" y="60314"/>
                  </a:cubicBezTo>
                  <a:cubicBezTo>
                    <a:pt x="51460" y="66890"/>
                    <a:pt x="49305" y="72570"/>
                    <a:pt x="44993" y="77330"/>
                  </a:cubicBezTo>
                  <a:cubicBezTo>
                    <a:pt x="40718" y="82090"/>
                    <a:pt x="35244" y="84476"/>
                    <a:pt x="28546" y="84476"/>
                  </a:cubicBezTo>
                  <a:cubicBezTo>
                    <a:pt x="23738" y="84476"/>
                    <a:pt x="19487" y="83688"/>
                    <a:pt x="15781" y="82102"/>
                  </a:cubicBezTo>
                  <a:cubicBezTo>
                    <a:pt x="12075" y="80515"/>
                    <a:pt x="9217" y="78602"/>
                    <a:pt x="7206" y="76361"/>
                  </a:cubicBezTo>
                  <a:cubicBezTo>
                    <a:pt x="5656" y="78941"/>
                    <a:pt x="4372" y="80939"/>
                    <a:pt x="3355" y="82380"/>
                  </a:cubicBezTo>
                  <a:lnTo>
                    <a:pt x="3016" y="82950"/>
                  </a:lnTo>
                  <a:cubicBezTo>
                    <a:pt x="2410" y="83967"/>
                    <a:pt x="1817" y="84476"/>
                    <a:pt x="1247" y="84476"/>
                  </a:cubicBezTo>
                  <a:cubicBezTo>
                    <a:pt x="642" y="84476"/>
                    <a:pt x="279" y="84282"/>
                    <a:pt x="170" y="83906"/>
                  </a:cubicBezTo>
                  <a:cubicBezTo>
                    <a:pt x="61" y="83531"/>
                    <a:pt x="0" y="82804"/>
                    <a:pt x="0" y="81702"/>
                  </a:cubicBezTo>
                  <a:close/>
                </a:path>
              </a:pathLst>
            </a:custGeom>
            <a:solidFill>
              <a:srgbClr val="000000"/>
            </a:solidFill>
            <a:ln w="1210" cap="flat">
              <a:noFill/>
              <a:prstDash val="solid"/>
              <a:miter/>
            </a:ln>
          </p:spPr>
          <p:txBody>
            <a:bodyPr rtlCol="0" anchor="ctr"/>
            <a:lstStyle/>
            <a:p>
              <a:endParaRPr lang="en-DE"/>
            </a:p>
          </p:txBody>
        </p:sp>
        <p:sp>
          <p:nvSpPr>
            <p:cNvPr id="813" name="Freeform 812">
              <a:extLst>
                <a:ext uri="{FF2B5EF4-FFF2-40B4-BE49-F238E27FC236}">
                  <a16:creationId xmlns:a16="http://schemas.microsoft.com/office/drawing/2014/main" id="{C19D939E-4234-8416-9DD9-53C036723F05}"/>
                </a:ext>
              </a:extLst>
            </p:cNvPr>
            <p:cNvSpPr/>
            <p:nvPr/>
          </p:nvSpPr>
          <p:spPr>
            <a:xfrm>
              <a:off x="7844512" y="4055253"/>
              <a:ext cx="80963" cy="81920"/>
            </a:xfrm>
            <a:custGeom>
              <a:avLst/>
              <a:gdLst>
                <a:gd name="connsiteX0" fmla="*/ 0 w 80963"/>
                <a:gd name="connsiteY0" fmla="*/ 79365 h 81920"/>
                <a:gd name="connsiteX1" fmla="*/ 0 w 80963"/>
                <a:gd name="connsiteY1" fmla="*/ 75792 h 81920"/>
                <a:gd name="connsiteX2" fmla="*/ 2785 w 80963"/>
                <a:gd name="connsiteY2" fmla="*/ 75792 h 81920"/>
                <a:gd name="connsiteX3" fmla="*/ 10500 w 80963"/>
                <a:gd name="connsiteY3" fmla="*/ 74775 h 81920"/>
                <a:gd name="connsiteX4" fmla="*/ 11978 w 80963"/>
                <a:gd name="connsiteY4" fmla="*/ 70293 h 81920"/>
                <a:gd name="connsiteX5" fmla="*/ 11978 w 80963"/>
                <a:gd name="connsiteY5" fmla="*/ 9071 h 81920"/>
                <a:gd name="connsiteX6" fmla="*/ 10500 w 80963"/>
                <a:gd name="connsiteY6" fmla="*/ 4711 h 81920"/>
                <a:gd name="connsiteX7" fmla="*/ 2785 w 80963"/>
                <a:gd name="connsiteY7" fmla="*/ 3633 h 81920"/>
                <a:gd name="connsiteX8" fmla="*/ 0 w 80963"/>
                <a:gd name="connsiteY8" fmla="*/ 3633 h 81920"/>
                <a:gd name="connsiteX9" fmla="*/ 0 w 80963"/>
                <a:gd name="connsiteY9" fmla="*/ 0 h 81920"/>
                <a:gd name="connsiteX10" fmla="*/ 36479 w 80963"/>
                <a:gd name="connsiteY10" fmla="*/ 0 h 81920"/>
                <a:gd name="connsiteX11" fmla="*/ 57928 w 80963"/>
                <a:gd name="connsiteY11" fmla="*/ 6237 h 81920"/>
                <a:gd name="connsiteX12" fmla="*/ 66781 w 80963"/>
                <a:gd name="connsiteY12" fmla="*/ 20928 h 81920"/>
                <a:gd name="connsiteX13" fmla="*/ 61052 w 80963"/>
                <a:gd name="connsiteY13" fmla="*/ 32567 h 81920"/>
                <a:gd name="connsiteX14" fmla="*/ 46471 w 80963"/>
                <a:gd name="connsiteY14" fmla="*/ 39882 h 81920"/>
                <a:gd name="connsiteX15" fmla="*/ 60653 w 80963"/>
                <a:gd name="connsiteY15" fmla="*/ 53326 h 81920"/>
                <a:gd name="connsiteX16" fmla="*/ 62130 w 80963"/>
                <a:gd name="connsiteY16" fmla="*/ 62639 h 81920"/>
                <a:gd name="connsiteX17" fmla="*/ 62869 w 80963"/>
                <a:gd name="connsiteY17" fmla="*/ 67677 h 81920"/>
                <a:gd name="connsiteX18" fmla="*/ 63717 w 80963"/>
                <a:gd name="connsiteY18" fmla="*/ 71710 h 81920"/>
                <a:gd name="connsiteX19" fmla="*/ 64734 w 80963"/>
                <a:gd name="connsiteY19" fmla="*/ 75174 h 81920"/>
                <a:gd name="connsiteX20" fmla="*/ 66103 w 80963"/>
                <a:gd name="connsiteY20" fmla="*/ 77439 h 81920"/>
                <a:gd name="connsiteX21" fmla="*/ 67907 w 80963"/>
                <a:gd name="connsiteY21" fmla="*/ 78977 h 81920"/>
                <a:gd name="connsiteX22" fmla="*/ 70415 w 80963"/>
                <a:gd name="connsiteY22" fmla="*/ 79365 h 81920"/>
                <a:gd name="connsiteX23" fmla="*/ 75344 w 80963"/>
                <a:gd name="connsiteY23" fmla="*/ 76991 h 81920"/>
                <a:gd name="connsiteX24" fmla="*/ 78069 w 80963"/>
                <a:gd name="connsiteY24" fmla="*/ 69046 h 81920"/>
                <a:gd name="connsiteX25" fmla="*/ 79486 w 80963"/>
                <a:gd name="connsiteY25" fmla="*/ 67169 h 81920"/>
                <a:gd name="connsiteX26" fmla="*/ 80963 w 80963"/>
                <a:gd name="connsiteY26" fmla="*/ 69046 h 81920"/>
                <a:gd name="connsiteX27" fmla="*/ 80503 w 80963"/>
                <a:gd name="connsiteY27" fmla="*/ 72619 h 81920"/>
                <a:gd name="connsiteX28" fmla="*/ 78916 w 80963"/>
                <a:gd name="connsiteY28" fmla="*/ 76700 h 81920"/>
                <a:gd name="connsiteX29" fmla="*/ 75453 w 80963"/>
                <a:gd name="connsiteY29" fmla="*/ 80394 h 81920"/>
                <a:gd name="connsiteX30" fmla="*/ 69954 w 80963"/>
                <a:gd name="connsiteY30" fmla="*/ 81920 h 81920"/>
                <a:gd name="connsiteX31" fmla="*/ 55312 w 80963"/>
                <a:gd name="connsiteY31" fmla="*/ 77039 h 81920"/>
                <a:gd name="connsiteX32" fmla="*/ 51909 w 80963"/>
                <a:gd name="connsiteY32" fmla="*/ 72219 h 81920"/>
                <a:gd name="connsiteX33" fmla="*/ 50722 w 80963"/>
                <a:gd name="connsiteY33" fmla="*/ 67338 h 81920"/>
                <a:gd name="connsiteX34" fmla="*/ 50552 w 80963"/>
                <a:gd name="connsiteY34" fmla="*/ 60423 h 81920"/>
                <a:gd name="connsiteX35" fmla="*/ 49813 w 80963"/>
                <a:gd name="connsiteY35" fmla="*/ 50722 h 81920"/>
                <a:gd name="connsiteX36" fmla="*/ 46132 w 80963"/>
                <a:gd name="connsiteY36" fmla="*/ 44872 h 81920"/>
                <a:gd name="connsiteX37" fmla="*/ 35292 w 80963"/>
                <a:gd name="connsiteY37" fmla="*/ 40900 h 81920"/>
                <a:gd name="connsiteX38" fmla="*/ 21958 w 80963"/>
                <a:gd name="connsiteY38" fmla="*/ 40900 h 81920"/>
                <a:gd name="connsiteX39" fmla="*/ 21958 w 80963"/>
                <a:gd name="connsiteY39" fmla="*/ 70293 h 81920"/>
                <a:gd name="connsiteX40" fmla="*/ 23375 w 80963"/>
                <a:gd name="connsiteY40" fmla="*/ 74714 h 81920"/>
                <a:gd name="connsiteX41" fmla="*/ 31150 w 80963"/>
                <a:gd name="connsiteY41" fmla="*/ 75792 h 81920"/>
                <a:gd name="connsiteX42" fmla="*/ 33923 w 80963"/>
                <a:gd name="connsiteY42" fmla="*/ 75792 h 81920"/>
                <a:gd name="connsiteX43" fmla="*/ 33923 w 80963"/>
                <a:gd name="connsiteY43" fmla="*/ 79365 h 81920"/>
                <a:gd name="connsiteX44" fmla="*/ 16968 w 80963"/>
                <a:gd name="connsiteY44" fmla="*/ 79026 h 81920"/>
                <a:gd name="connsiteX45" fmla="*/ 0 w 80963"/>
                <a:gd name="connsiteY45" fmla="*/ 79365 h 81920"/>
                <a:gd name="connsiteX46" fmla="*/ 21958 w 80963"/>
                <a:gd name="connsiteY46" fmla="*/ 38356 h 81920"/>
                <a:gd name="connsiteX47" fmla="*/ 34832 w 80963"/>
                <a:gd name="connsiteY47" fmla="*/ 38356 h 81920"/>
                <a:gd name="connsiteX48" fmla="*/ 45163 w 80963"/>
                <a:gd name="connsiteY48" fmla="*/ 36879 h 81920"/>
                <a:gd name="connsiteX49" fmla="*/ 51351 w 80963"/>
                <a:gd name="connsiteY49" fmla="*/ 32615 h 81920"/>
                <a:gd name="connsiteX50" fmla="*/ 54064 w 80963"/>
                <a:gd name="connsiteY50" fmla="*/ 27177 h 81920"/>
                <a:gd name="connsiteX51" fmla="*/ 54803 w 80963"/>
                <a:gd name="connsiteY51" fmla="*/ 20928 h 81920"/>
                <a:gd name="connsiteX52" fmla="*/ 53895 w 80963"/>
                <a:gd name="connsiteY52" fmla="*/ 13783 h 81920"/>
                <a:gd name="connsiteX53" fmla="*/ 51000 w 80963"/>
                <a:gd name="connsiteY53" fmla="*/ 8902 h 81920"/>
                <a:gd name="connsiteX54" fmla="*/ 47040 w 80963"/>
                <a:gd name="connsiteY54" fmla="*/ 5959 h 81920"/>
                <a:gd name="connsiteX55" fmla="*/ 41989 w 80963"/>
                <a:gd name="connsiteY55" fmla="*/ 4312 h 81920"/>
                <a:gd name="connsiteX56" fmla="*/ 36818 w 80963"/>
                <a:gd name="connsiteY56" fmla="*/ 3742 h 81920"/>
                <a:gd name="connsiteX57" fmla="*/ 31380 w 80963"/>
                <a:gd name="connsiteY57" fmla="*/ 3633 h 81920"/>
                <a:gd name="connsiteX58" fmla="*/ 24513 w 80963"/>
                <a:gd name="connsiteY58" fmla="*/ 3851 h 81920"/>
                <a:gd name="connsiteX59" fmla="*/ 22696 w 80963"/>
                <a:gd name="connsiteY59" fmla="*/ 4590 h 81920"/>
                <a:gd name="connsiteX60" fmla="*/ 22067 w 80963"/>
                <a:gd name="connsiteY60" fmla="*/ 5959 h 81920"/>
                <a:gd name="connsiteX61" fmla="*/ 21958 w 80963"/>
                <a:gd name="connsiteY61" fmla="*/ 8284 h 81920"/>
                <a:gd name="connsiteX62" fmla="*/ 21958 w 80963"/>
                <a:gd name="connsiteY62" fmla="*/ 3835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0963" h="81920">
                  <a:moveTo>
                    <a:pt x="0" y="79365"/>
                  </a:moveTo>
                  <a:lnTo>
                    <a:pt x="0" y="75792"/>
                  </a:lnTo>
                  <a:lnTo>
                    <a:pt x="2785" y="75792"/>
                  </a:lnTo>
                  <a:cubicBezTo>
                    <a:pt x="6988" y="75792"/>
                    <a:pt x="9556" y="75453"/>
                    <a:pt x="10500" y="74775"/>
                  </a:cubicBezTo>
                  <a:cubicBezTo>
                    <a:pt x="11481" y="74060"/>
                    <a:pt x="11978" y="72558"/>
                    <a:pt x="11978" y="70293"/>
                  </a:cubicBezTo>
                  <a:lnTo>
                    <a:pt x="11978" y="9071"/>
                  </a:lnTo>
                  <a:cubicBezTo>
                    <a:pt x="11978" y="6843"/>
                    <a:pt x="11481" y="5389"/>
                    <a:pt x="10500" y="4711"/>
                  </a:cubicBezTo>
                  <a:cubicBezTo>
                    <a:pt x="9519" y="3997"/>
                    <a:pt x="6940" y="3633"/>
                    <a:pt x="2785" y="3633"/>
                  </a:cubicBezTo>
                  <a:lnTo>
                    <a:pt x="0" y="3633"/>
                  </a:lnTo>
                  <a:lnTo>
                    <a:pt x="0" y="0"/>
                  </a:lnTo>
                  <a:lnTo>
                    <a:pt x="36479" y="0"/>
                  </a:lnTo>
                  <a:cubicBezTo>
                    <a:pt x="44920" y="0"/>
                    <a:pt x="52066" y="2083"/>
                    <a:pt x="57928" y="6237"/>
                  </a:cubicBezTo>
                  <a:cubicBezTo>
                    <a:pt x="63826" y="10367"/>
                    <a:pt x="66781" y="15260"/>
                    <a:pt x="66781" y="20928"/>
                  </a:cubicBezTo>
                  <a:cubicBezTo>
                    <a:pt x="66781" y="25276"/>
                    <a:pt x="64868" y="29164"/>
                    <a:pt x="61052" y="32567"/>
                  </a:cubicBezTo>
                  <a:cubicBezTo>
                    <a:pt x="57225" y="35970"/>
                    <a:pt x="52369" y="38405"/>
                    <a:pt x="46471" y="39882"/>
                  </a:cubicBezTo>
                  <a:cubicBezTo>
                    <a:pt x="54149" y="42535"/>
                    <a:pt x="58873" y="47016"/>
                    <a:pt x="60653" y="53326"/>
                  </a:cubicBezTo>
                  <a:lnTo>
                    <a:pt x="62130" y="62639"/>
                  </a:lnTo>
                  <a:cubicBezTo>
                    <a:pt x="62433" y="64868"/>
                    <a:pt x="62675" y="66551"/>
                    <a:pt x="62869" y="67677"/>
                  </a:cubicBezTo>
                  <a:cubicBezTo>
                    <a:pt x="63099" y="68816"/>
                    <a:pt x="63378" y="70160"/>
                    <a:pt x="63717" y="71710"/>
                  </a:cubicBezTo>
                  <a:cubicBezTo>
                    <a:pt x="64056" y="73261"/>
                    <a:pt x="64395" y="74411"/>
                    <a:pt x="64734" y="75174"/>
                  </a:cubicBezTo>
                  <a:cubicBezTo>
                    <a:pt x="65110" y="75889"/>
                    <a:pt x="65570" y="76652"/>
                    <a:pt x="66103" y="77439"/>
                  </a:cubicBezTo>
                  <a:cubicBezTo>
                    <a:pt x="66624" y="78202"/>
                    <a:pt x="67229" y="78711"/>
                    <a:pt x="67907" y="78977"/>
                  </a:cubicBezTo>
                  <a:cubicBezTo>
                    <a:pt x="68622" y="79231"/>
                    <a:pt x="69458" y="79365"/>
                    <a:pt x="70415" y="79365"/>
                  </a:cubicBezTo>
                  <a:cubicBezTo>
                    <a:pt x="72195" y="79365"/>
                    <a:pt x="73830" y="78577"/>
                    <a:pt x="75344" y="76991"/>
                  </a:cubicBezTo>
                  <a:cubicBezTo>
                    <a:pt x="76858" y="75404"/>
                    <a:pt x="77766" y="72752"/>
                    <a:pt x="78069" y="69046"/>
                  </a:cubicBezTo>
                  <a:cubicBezTo>
                    <a:pt x="78226" y="67798"/>
                    <a:pt x="78699" y="67169"/>
                    <a:pt x="79486" y="67169"/>
                  </a:cubicBezTo>
                  <a:cubicBezTo>
                    <a:pt x="80467" y="67169"/>
                    <a:pt x="80963" y="67798"/>
                    <a:pt x="80963" y="69046"/>
                  </a:cubicBezTo>
                  <a:cubicBezTo>
                    <a:pt x="80963" y="70148"/>
                    <a:pt x="80806" y="71335"/>
                    <a:pt x="80503" y="72619"/>
                  </a:cubicBezTo>
                  <a:cubicBezTo>
                    <a:pt x="80200" y="73866"/>
                    <a:pt x="79679" y="75235"/>
                    <a:pt x="78916" y="76700"/>
                  </a:cubicBezTo>
                  <a:cubicBezTo>
                    <a:pt x="78202" y="78178"/>
                    <a:pt x="77039" y="79413"/>
                    <a:pt x="75453" y="80394"/>
                  </a:cubicBezTo>
                  <a:cubicBezTo>
                    <a:pt x="73866" y="81411"/>
                    <a:pt x="72037" y="81920"/>
                    <a:pt x="69954" y="81920"/>
                  </a:cubicBezTo>
                  <a:cubicBezTo>
                    <a:pt x="63911" y="81920"/>
                    <a:pt x="59030" y="80297"/>
                    <a:pt x="55312" y="77039"/>
                  </a:cubicBezTo>
                  <a:cubicBezTo>
                    <a:pt x="53762" y="75647"/>
                    <a:pt x="52623" y="74036"/>
                    <a:pt x="51909" y="72219"/>
                  </a:cubicBezTo>
                  <a:cubicBezTo>
                    <a:pt x="51230" y="70402"/>
                    <a:pt x="50831" y="68780"/>
                    <a:pt x="50722" y="67338"/>
                  </a:cubicBezTo>
                  <a:cubicBezTo>
                    <a:pt x="50613" y="65897"/>
                    <a:pt x="50552" y="63596"/>
                    <a:pt x="50552" y="60423"/>
                  </a:cubicBezTo>
                  <a:cubicBezTo>
                    <a:pt x="50552" y="55917"/>
                    <a:pt x="50310" y="52684"/>
                    <a:pt x="49813" y="50722"/>
                  </a:cubicBezTo>
                  <a:cubicBezTo>
                    <a:pt x="49365" y="48748"/>
                    <a:pt x="48130" y="46798"/>
                    <a:pt x="46132" y="44872"/>
                  </a:cubicBezTo>
                  <a:cubicBezTo>
                    <a:pt x="43407" y="42220"/>
                    <a:pt x="39785" y="40900"/>
                    <a:pt x="35292" y="40900"/>
                  </a:cubicBezTo>
                  <a:lnTo>
                    <a:pt x="21958" y="40900"/>
                  </a:lnTo>
                  <a:lnTo>
                    <a:pt x="21958" y="70293"/>
                  </a:lnTo>
                  <a:cubicBezTo>
                    <a:pt x="21958" y="72522"/>
                    <a:pt x="22430" y="73999"/>
                    <a:pt x="23375" y="74714"/>
                  </a:cubicBezTo>
                  <a:cubicBezTo>
                    <a:pt x="24356" y="75429"/>
                    <a:pt x="26947" y="75792"/>
                    <a:pt x="31150" y="75792"/>
                  </a:cubicBezTo>
                  <a:lnTo>
                    <a:pt x="33923" y="75792"/>
                  </a:lnTo>
                  <a:lnTo>
                    <a:pt x="33923" y="79365"/>
                  </a:lnTo>
                  <a:cubicBezTo>
                    <a:pt x="31126" y="79135"/>
                    <a:pt x="25482" y="79026"/>
                    <a:pt x="16968" y="79026"/>
                  </a:cubicBezTo>
                  <a:cubicBezTo>
                    <a:pt x="8454" y="79026"/>
                    <a:pt x="2798" y="79135"/>
                    <a:pt x="0" y="79365"/>
                  </a:cubicBezTo>
                  <a:moveTo>
                    <a:pt x="21958" y="38356"/>
                  </a:moveTo>
                  <a:lnTo>
                    <a:pt x="34832" y="38356"/>
                  </a:lnTo>
                  <a:cubicBezTo>
                    <a:pt x="38962" y="38356"/>
                    <a:pt x="42401" y="37860"/>
                    <a:pt x="45163" y="36879"/>
                  </a:cubicBezTo>
                  <a:cubicBezTo>
                    <a:pt x="47960" y="35849"/>
                    <a:pt x="50031" y="34432"/>
                    <a:pt x="51351" y="32615"/>
                  </a:cubicBezTo>
                  <a:cubicBezTo>
                    <a:pt x="52672" y="30811"/>
                    <a:pt x="53580" y="28994"/>
                    <a:pt x="54064" y="27177"/>
                  </a:cubicBezTo>
                  <a:cubicBezTo>
                    <a:pt x="54561" y="25325"/>
                    <a:pt x="54803" y="23241"/>
                    <a:pt x="54803" y="20928"/>
                  </a:cubicBezTo>
                  <a:cubicBezTo>
                    <a:pt x="54803" y="18203"/>
                    <a:pt x="54500" y="15829"/>
                    <a:pt x="53895" y="13783"/>
                  </a:cubicBezTo>
                  <a:cubicBezTo>
                    <a:pt x="53289" y="11736"/>
                    <a:pt x="52320" y="10113"/>
                    <a:pt x="51000" y="8902"/>
                  </a:cubicBezTo>
                  <a:cubicBezTo>
                    <a:pt x="49680" y="7691"/>
                    <a:pt x="48360" y="6710"/>
                    <a:pt x="47040" y="5959"/>
                  </a:cubicBezTo>
                  <a:cubicBezTo>
                    <a:pt x="45720" y="5159"/>
                    <a:pt x="44036" y="4614"/>
                    <a:pt x="41989" y="4312"/>
                  </a:cubicBezTo>
                  <a:cubicBezTo>
                    <a:pt x="39943" y="4009"/>
                    <a:pt x="38223" y="3815"/>
                    <a:pt x="36818" y="3742"/>
                  </a:cubicBezTo>
                  <a:cubicBezTo>
                    <a:pt x="35425" y="3670"/>
                    <a:pt x="33609" y="3633"/>
                    <a:pt x="31380" y="3633"/>
                  </a:cubicBezTo>
                  <a:cubicBezTo>
                    <a:pt x="27589" y="3633"/>
                    <a:pt x="25300" y="3706"/>
                    <a:pt x="24513" y="3851"/>
                  </a:cubicBezTo>
                  <a:cubicBezTo>
                    <a:pt x="23641" y="3936"/>
                    <a:pt x="23036" y="4178"/>
                    <a:pt x="22696" y="4590"/>
                  </a:cubicBezTo>
                  <a:cubicBezTo>
                    <a:pt x="22357" y="5014"/>
                    <a:pt x="22151" y="5462"/>
                    <a:pt x="22067" y="5959"/>
                  </a:cubicBezTo>
                  <a:cubicBezTo>
                    <a:pt x="21994" y="6407"/>
                    <a:pt x="21958" y="7182"/>
                    <a:pt x="21958" y="8284"/>
                  </a:cubicBezTo>
                  <a:lnTo>
                    <a:pt x="21958" y="38356"/>
                  </a:lnTo>
                  <a:close/>
                </a:path>
              </a:pathLst>
            </a:custGeom>
            <a:solidFill>
              <a:srgbClr val="000000"/>
            </a:solidFill>
            <a:ln w="1210" cap="flat">
              <a:noFill/>
              <a:prstDash val="solid"/>
              <a:miter/>
            </a:ln>
          </p:spPr>
          <p:txBody>
            <a:bodyPr rtlCol="0" anchor="ctr"/>
            <a:lstStyle/>
            <a:p>
              <a:endParaRPr lang="en-DE"/>
            </a:p>
          </p:txBody>
        </p:sp>
        <p:sp>
          <p:nvSpPr>
            <p:cNvPr id="814" name="Freeform 813">
              <a:extLst>
                <a:ext uri="{FF2B5EF4-FFF2-40B4-BE49-F238E27FC236}">
                  <a16:creationId xmlns:a16="http://schemas.microsoft.com/office/drawing/2014/main" id="{351D563C-8E9D-F259-450E-ADCAC9D6ABC9}"/>
                </a:ext>
              </a:extLst>
            </p:cNvPr>
            <p:cNvSpPr/>
            <p:nvPr/>
          </p:nvSpPr>
          <p:spPr>
            <a:xfrm>
              <a:off x="6634418" y="384608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5" name="Freeform 814">
              <a:extLst>
                <a:ext uri="{FF2B5EF4-FFF2-40B4-BE49-F238E27FC236}">
                  <a16:creationId xmlns:a16="http://schemas.microsoft.com/office/drawing/2014/main" id="{0A9078C4-9296-11C2-26D3-FF6916F7642C}"/>
                </a:ext>
              </a:extLst>
            </p:cNvPr>
            <p:cNvSpPr/>
            <p:nvPr/>
          </p:nvSpPr>
          <p:spPr>
            <a:xfrm>
              <a:off x="6634418" y="349236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6" name="Freeform 815">
              <a:extLst>
                <a:ext uri="{FF2B5EF4-FFF2-40B4-BE49-F238E27FC236}">
                  <a16:creationId xmlns:a16="http://schemas.microsoft.com/office/drawing/2014/main" id="{C226CC49-5CAD-AF71-0803-C3CA929467E4}"/>
                </a:ext>
              </a:extLst>
            </p:cNvPr>
            <p:cNvSpPr/>
            <p:nvPr/>
          </p:nvSpPr>
          <p:spPr>
            <a:xfrm>
              <a:off x="6634418" y="3138649"/>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7" name="Freeform 816">
              <a:extLst>
                <a:ext uri="{FF2B5EF4-FFF2-40B4-BE49-F238E27FC236}">
                  <a16:creationId xmlns:a16="http://schemas.microsoft.com/office/drawing/2014/main" id="{A77D052A-5E10-0473-4115-4116A4CEC9D8}"/>
                </a:ext>
              </a:extLst>
            </p:cNvPr>
            <p:cNvSpPr/>
            <p:nvPr/>
          </p:nvSpPr>
          <p:spPr>
            <a:xfrm>
              <a:off x="6634418" y="2784931"/>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8" name="Freeform 817">
              <a:extLst>
                <a:ext uri="{FF2B5EF4-FFF2-40B4-BE49-F238E27FC236}">
                  <a16:creationId xmlns:a16="http://schemas.microsoft.com/office/drawing/2014/main" id="{2AEB96D0-8592-6B8E-58CC-3C624CC5DD2B}"/>
                </a:ext>
              </a:extLst>
            </p:cNvPr>
            <p:cNvSpPr/>
            <p:nvPr/>
          </p:nvSpPr>
          <p:spPr>
            <a:xfrm>
              <a:off x="6634418" y="2431214"/>
              <a:ext cx="2366980" cy="1211"/>
            </a:xfrm>
            <a:custGeom>
              <a:avLst/>
              <a:gdLst>
                <a:gd name="connsiteX0" fmla="*/ 0 w 2366980"/>
                <a:gd name="connsiteY0" fmla="*/ 0 h 1211"/>
                <a:gd name="connsiteX1" fmla="*/ 2366980 w 2366980"/>
                <a:gd name="connsiteY1" fmla="*/ 0 h 1211"/>
              </a:gdLst>
              <a:ahLst/>
              <a:cxnLst>
                <a:cxn ang="0">
                  <a:pos x="connsiteX0" y="connsiteY0"/>
                </a:cxn>
                <a:cxn ang="0">
                  <a:pos x="connsiteX1" y="connsiteY1"/>
                </a:cxn>
              </a:cxnLst>
              <a:rect l="l" t="t" r="r" b="b"/>
              <a:pathLst>
                <a:path w="2366980" h="1211">
                  <a:moveTo>
                    <a:pt x="0" y="0"/>
                  </a:moveTo>
                  <a:lnTo>
                    <a:pt x="2366980" y="0"/>
                  </a:lnTo>
                </a:path>
              </a:pathLst>
            </a:custGeom>
            <a:noFill/>
            <a:ln w="2421" cap="rnd">
              <a:solidFill>
                <a:srgbClr val="000000">
                  <a:alpha val="10000"/>
                </a:srgbClr>
              </a:solidFill>
              <a:prstDash val="solid"/>
              <a:round/>
            </a:ln>
          </p:spPr>
          <p:txBody>
            <a:bodyPr rtlCol="0" anchor="ctr"/>
            <a:lstStyle/>
            <a:p>
              <a:endParaRPr lang="en-DE"/>
            </a:p>
          </p:txBody>
        </p:sp>
        <p:sp>
          <p:nvSpPr>
            <p:cNvPr id="819" name="Freeform 818">
              <a:extLst>
                <a:ext uri="{FF2B5EF4-FFF2-40B4-BE49-F238E27FC236}">
                  <a16:creationId xmlns:a16="http://schemas.microsoft.com/office/drawing/2014/main" id="{EB0AEEF5-CC7A-7306-B2B8-8C75DC89448E}"/>
                </a:ext>
              </a:extLst>
            </p:cNvPr>
            <p:cNvSpPr/>
            <p:nvPr/>
          </p:nvSpPr>
          <p:spPr>
            <a:xfrm>
              <a:off x="6634418" y="2282748"/>
              <a:ext cx="1211" cy="1608871"/>
            </a:xfrm>
            <a:custGeom>
              <a:avLst/>
              <a:gdLst>
                <a:gd name="connsiteX0" fmla="*/ 0 w 1211"/>
                <a:gd name="connsiteY0" fmla="*/ 1608871 h 1608871"/>
                <a:gd name="connsiteX1" fmla="*/ 0 w 1211"/>
                <a:gd name="connsiteY1" fmla="*/ 0 h 1608871"/>
              </a:gdLst>
              <a:ahLst/>
              <a:cxnLst>
                <a:cxn ang="0">
                  <a:pos x="connsiteX0" y="connsiteY0"/>
                </a:cxn>
                <a:cxn ang="0">
                  <a:pos x="connsiteX1" y="connsiteY1"/>
                </a:cxn>
              </a:cxnLst>
              <a:rect l="l" t="t" r="r" b="b"/>
              <a:pathLst>
                <a:path w="1211" h="1608871">
                  <a:moveTo>
                    <a:pt x="0" y="1608871"/>
                  </a:moveTo>
                  <a:lnTo>
                    <a:pt x="0" y="0"/>
                  </a:lnTo>
                </a:path>
              </a:pathLst>
            </a:custGeom>
            <a:noFill/>
            <a:ln w="4842" cap="rnd">
              <a:solidFill>
                <a:srgbClr val="000000"/>
              </a:solidFill>
              <a:prstDash val="solid"/>
              <a:round/>
            </a:ln>
          </p:spPr>
          <p:txBody>
            <a:bodyPr rtlCol="0" anchor="ctr"/>
            <a:lstStyle/>
            <a:p>
              <a:endParaRPr lang="en-DE"/>
            </a:p>
          </p:txBody>
        </p:sp>
        <p:sp>
          <p:nvSpPr>
            <p:cNvPr id="820" name="Freeform 819">
              <a:extLst>
                <a:ext uri="{FF2B5EF4-FFF2-40B4-BE49-F238E27FC236}">
                  <a16:creationId xmlns:a16="http://schemas.microsoft.com/office/drawing/2014/main" id="{3D82BFF6-9D3B-A5AF-FEB4-0D8BAF9C50E5}"/>
                </a:ext>
              </a:extLst>
            </p:cNvPr>
            <p:cNvSpPr/>
            <p:nvPr/>
          </p:nvSpPr>
          <p:spPr>
            <a:xfrm>
              <a:off x="6634418" y="384608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1" name="Freeform 820">
              <a:extLst>
                <a:ext uri="{FF2B5EF4-FFF2-40B4-BE49-F238E27FC236}">
                  <a16:creationId xmlns:a16="http://schemas.microsoft.com/office/drawing/2014/main" id="{8DC0CDB1-08D4-F0DC-6C82-CC5F15FE53AE}"/>
                </a:ext>
              </a:extLst>
            </p:cNvPr>
            <p:cNvSpPr/>
            <p:nvPr/>
          </p:nvSpPr>
          <p:spPr>
            <a:xfrm>
              <a:off x="6634418" y="349236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2" name="Freeform 821">
              <a:extLst>
                <a:ext uri="{FF2B5EF4-FFF2-40B4-BE49-F238E27FC236}">
                  <a16:creationId xmlns:a16="http://schemas.microsoft.com/office/drawing/2014/main" id="{B573ED9C-591A-7BB5-C0F8-B02717BFD8B7}"/>
                </a:ext>
              </a:extLst>
            </p:cNvPr>
            <p:cNvSpPr/>
            <p:nvPr/>
          </p:nvSpPr>
          <p:spPr>
            <a:xfrm>
              <a:off x="6634418" y="3138649"/>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3" name="Freeform 822">
              <a:extLst>
                <a:ext uri="{FF2B5EF4-FFF2-40B4-BE49-F238E27FC236}">
                  <a16:creationId xmlns:a16="http://schemas.microsoft.com/office/drawing/2014/main" id="{D15A32F7-F034-C02A-9261-945F492A59F3}"/>
                </a:ext>
              </a:extLst>
            </p:cNvPr>
            <p:cNvSpPr/>
            <p:nvPr/>
          </p:nvSpPr>
          <p:spPr>
            <a:xfrm>
              <a:off x="6634418" y="2784931"/>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4" name="Freeform 823">
              <a:extLst>
                <a:ext uri="{FF2B5EF4-FFF2-40B4-BE49-F238E27FC236}">
                  <a16:creationId xmlns:a16="http://schemas.microsoft.com/office/drawing/2014/main" id="{B6A313C8-4008-C747-7B6E-DC01444644BA}"/>
                </a:ext>
              </a:extLst>
            </p:cNvPr>
            <p:cNvSpPr/>
            <p:nvPr/>
          </p:nvSpPr>
          <p:spPr>
            <a:xfrm>
              <a:off x="6634418" y="2431214"/>
              <a:ext cx="22886" cy="1211"/>
            </a:xfrm>
            <a:custGeom>
              <a:avLst/>
              <a:gdLst>
                <a:gd name="connsiteX0" fmla="*/ 0 w 22886"/>
                <a:gd name="connsiteY0" fmla="*/ 0 h 1211"/>
                <a:gd name="connsiteX1" fmla="*/ 22887 w 22886"/>
                <a:gd name="connsiteY1" fmla="*/ 0 h 1211"/>
              </a:gdLst>
              <a:ahLst/>
              <a:cxnLst>
                <a:cxn ang="0">
                  <a:pos x="connsiteX0" y="connsiteY0"/>
                </a:cxn>
                <a:cxn ang="0">
                  <a:pos x="connsiteX1" y="connsiteY1"/>
                </a:cxn>
              </a:cxnLst>
              <a:rect l="l" t="t" r="r" b="b"/>
              <a:pathLst>
                <a:path w="22886" h="1211">
                  <a:moveTo>
                    <a:pt x="0" y="0"/>
                  </a:moveTo>
                  <a:lnTo>
                    <a:pt x="22887" y="0"/>
                  </a:lnTo>
                </a:path>
              </a:pathLst>
            </a:custGeom>
            <a:noFill/>
            <a:ln w="4842" cap="rnd">
              <a:solidFill>
                <a:srgbClr val="000000"/>
              </a:solidFill>
              <a:prstDash val="solid"/>
              <a:round/>
            </a:ln>
          </p:spPr>
          <p:txBody>
            <a:bodyPr rtlCol="0" anchor="ctr"/>
            <a:lstStyle/>
            <a:p>
              <a:endParaRPr lang="en-DE"/>
            </a:p>
          </p:txBody>
        </p:sp>
        <p:sp>
          <p:nvSpPr>
            <p:cNvPr id="825" name="Freeform 824">
              <a:extLst>
                <a:ext uri="{FF2B5EF4-FFF2-40B4-BE49-F238E27FC236}">
                  <a16:creationId xmlns:a16="http://schemas.microsoft.com/office/drawing/2014/main" id="{EACCF0DA-F651-65D9-DA52-D1FDC7F1454A}"/>
                </a:ext>
              </a:extLst>
            </p:cNvPr>
            <p:cNvSpPr/>
            <p:nvPr/>
          </p:nvSpPr>
          <p:spPr>
            <a:xfrm>
              <a:off x="6316466"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70" y="10367"/>
                    <a:pt x="13786" y="15405"/>
                  </a:cubicBezTo>
                  <a:cubicBezTo>
                    <a:pt x="11234" y="20407"/>
                    <a:pt x="9959" y="27953"/>
                    <a:pt x="9959" y="38017"/>
                  </a:cubicBezTo>
                  <a:cubicBezTo>
                    <a:pt x="9959" y="48057"/>
                    <a:pt x="11234" y="55603"/>
                    <a:pt x="13786" y="60641"/>
                  </a:cubicBezTo>
                  <a:cubicBezTo>
                    <a:pt x="16370"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6" name="Freeform 825">
              <a:extLst>
                <a:ext uri="{FF2B5EF4-FFF2-40B4-BE49-F238E27FC236}">
                  <a16:creationId xmlns:a16="http://schemas.microsoft.com/office/drawing/2014/main" id="{AC60DA69-ECCB-2E30-1CD0-8C603464A2A8}"/>
                </a:ext>
              </a:extLst>
            </p:cNvPr>
            <p:cNvSpPr/>
            <p:nvPr/>
          </p:nvSpPr>
          <p:spPr>
            <a:xfrm>
              <a:off x="6384514" y="3870243"/>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27" name="Freeform 826">
              <a:extLst>
                <a:ext uri="{FF2B5EF4-FFF2-40B4-BE49-F238E27FC236}">
                  <a16:creationId xmlns:a16="http://schemas.microsoft.com/office/drawing/2014/main" id="{D3815F4D-3DDF-3F45-3EE5-CA09FB5EF960}"/>
                </a:ext>
              </a:extLst>
            </p:cNvPr>
            <p:cNvSpPr/>
            <p:nvPr/>
          </p:nvSpPr>
          <p:spPr>
            <a:xfrm>
              <a:off x="6412332" y="3808136"/>
              <a:ext cx="50630" cy="75997"/>
            </a:xfrm>
            <a:custGeom>
              <a:avLst/>
              <a:gdLst>
                <a:gd name="connsiteX0" fmla="*/ 25315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17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17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70" y="10367"/>
                    <a:pt x="13786" y="15405"/>
                  </a:cubicBezTo>
                  <a:cubicBezTo>
                    <a:pt x="11234" y="20407"/>
                    <a:pt x="9959" y="27953"/>
                    <a:pt x="9959" y="38017"/>
                  </a:cubicBezTo>
                  <a:cubicBezTo>
                    <a:pt x="9959" y="48057"/>
                    <a:pt x="11234" y="55603"/>
                    <a:pt x="13786" y="60641"/>
                  </a:cubicBezTo>
                  <a:cubicBezTo>
                    <a:pt x="16370" y="65643"/>
                    <a:pt x="20212" y="68150"/>
                    <a:pt x="25315" y="68150"/>
                  </a:cubicBezTo>
                  <a:cubicBezTo>
                    <a:pt x="30450" y="68150"/>
                    <a:pt x="34293" y="65643"/>
                    <a:pt x="36845" y="60641"/>
                  </a:cubicBezTo>
                  <a:cubicBezTo>
                    <a:pt x="39428" y="55603"/>
                    <a:pt x="40720" y="48057"/>
                    <a:pt x="40720" y="38017"/>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52"/>
                    <a:pt x="50631" y="38017"/>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28" name="Freeform 827">
              <a:extLst>
                <a:ext uri="{FF2B5EF4-FFF2-40B4-BE49-F238E27FC236}">
                  <a16:creationId xmlns:a16="http://schemas.microsoft.com/office/drawing/2014/main" id="{4F6F2B4C-B90E-87EA-731B-9CE32A5E636B}"/>
                </a:ext>
              </a:extLst>
            </p:cNvPr>
            <p:cNvSpPr/>
            <p:nvPr/>
          </p:nvSpPr>
          <p:spPr>
            <a:xfrm>
              <a:off x="6476259" y="3808136"/>
              <a:ext cx="50630" cy="75997"/>
            </a:xfrm>
            <a:custGeom>
              <a:avLst/>
              <a:gdLst>
                <a:gd name="connsiteX0" fmla="*/ 25316 w 50630"/>
                <a:gd name="connsiteY0" fmla="*/ 7848 h 75997"/>
                <a:gd name="connsiteX1" fmla="*/ 13786 w 50630"/>
                <a:gd name="connsiteY1" fmla="*/ 15405 h 75997"/>
                <a:gd name="connsiteX2" fmla="*/ 9959 w 50630"/>
                <a:gd name="connsiteY2" fmla="*/ 38017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17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17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17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17"/>
                  </a:cubicBezTo>
                  <a:cubicBezTo>
                    <a:pt x="9959" y="48057"/>
                    <a:pt x="11234" y="55603"/>
                    <a:pt x="13786" y="60641"/>
                  </a:cubicBezTo>
                  <a:cubicBezTo>
                    <a:pt x="16369" y="65643"/>
                    <a:pt x="20214" y="68150"/>
                    <a:pt x="25316" y="68150"/>
                  </a:cubicBezTo>
                  <a:cubicBezTo>
                    <a:pt x="30451" y="68150"/>
                    <a:pt x="34294" y="65643"/>
                    <a:pt x="36845" y="60641"/>
                  </a:cubicBezTo>
                  <a:cubicBezTo>
                    <a:pt x="39429" y="55603"/>
                    <a:pt x="40721" y="48057"/>
                    <a:pt x="40721" y="38017"/>
                  </a:cubicBezTo>
                  <a:cubicBezTo>
                    <a:pt x="40721" y="27953"/>
                    <a:pt x="39429" y="20407"/>
                    <a:pt x="36845" y="15405"/>
                  </a:cubicBezTo>
                  <a:cubicBezTo>
                    <a:pt x="34294" y="10367"/>
                    <a:pt x="30451" y="7848"/>
                    <a:pt x="25316" y="7848"/>
                  </a:cubicBezTo>
                  <a:moveTo>
                    <a:pt x="25316" y="0"/>
                  </a:moveTo>
                  <a:cubicBezTo>
                    <a:pt x="33526" y="0"/>
                    <a:pt x="39789" y="3258"/>
                    <a:pt x="44107" y="9762"/>
                  </a:cubicBezTo>
                  <a:cubicBezTo>
                    <a:pt x="48456" y="16241"/>
                    <a:pt x="50631" y="25652"/>
                    <a:pt x="50631" y="38017"/>
                  </a:cubicBezTo>
                  <a:cubicBezTo>
                    <a:pt x="50631" y="50358"/>
                    <a:pt x="48456" y="59781"/>
                    <a:pt x="44107" y="66285"/>
                  </a:cubicBezTo>
                  <a:cubicBezTo>
                    <a:pt x="39789" y="72764"/>
                    <a:pt x="33526" y="75998"/>
                    <a:pt x="25316" y="75998"/>
                  </a:cubicBezTo>
                  <a:cubicBezTo>
                    <a:pt x="17106" y="75998"/>
                    <a:pt x="10826" y="72764"/>
                    <a:pt x="6476" y="66285"/>
                  </a:cubicBezTo>
                  <a:cubicBezTo>
                    <a:pt x="2158" y="59781"/>
                    <a:pt x="0" y="50358"/>
                    <a:pt x="0" y="38017"/>
                  </a:cubicBezTo>
                  <a:cubicBezTo>
                    <a:pt x="0" y="25652"/>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29" name="Freeform 828">
              <a:extLst>
                <a:ext uri="{FF2B5EF4-FFF2-40B4-BE49-F238E27FC236}">
                  <a16:creationId xmlns:a16="http://schemas.microsoft.com/office/drawing/2014/main" id="{C1374683-B45A-589D-20FE-D32D05DB2FE0}"/>
                </a:ext>
              </a:extLst>
            </p:cNvPr>
            <p:cNvSpPr/>
            <p:nvPr/>
          </p:nvSpPr>
          <p:spPr>
            <a:xfrm>
              <a:off x="6540186" y="3808136"/>
              <a:ext cx="50632" cy="75997"/>
            </a:xfrm>
            <a:custGeom>
              <a:avLst/>
              <a:gdLst>
                <a:gd name="connsiteX0" fmla="*/ 25316 w 50632"/>
                <a:gd name="connsiteY0" fmla="*/ 7848 h 75997"/>
                <a:gd name="connsiteX1" fmla="*/ 13786 w 50632"/>
                <a:gd name="connsiteY1" fmla="*/ 15405 h 75997"/>
                <a:gd name="connsiteX2" fmla="*/ 9960 w 50632"/>
                <a:gd name="connsiteY2" fmla="*/ 38017 h 75997"/>
                <a:gd name="connsiteX3" fmla="*/ 13786 w 50632"/>
                <a:gd name="connsiteY3" fmla="*/ 60641 h 75997"/>
                <a:gd name="connsiteX4" fmla="*/ 25316 w 50632"/>
                <a:gd name="connsiteY4" fmla="*/ 68150 h 75997"/>
                <a:gd name="connsiteX5" fmla="*/ 36846 w 50632"/>
                <a:gd name="connsiteY5" fmla="*/ 60641 h 75997"/>
                <a:gd name="connsiteX6" fmla="*/ 40722 w 50632"/>
                <a:gd name="connsiteY6" fmla="*/ 38017 h 75997"/>
                <a:gd name="connsiteX7" fmla="*/ 36846 w 50632"/>
                <a:gd name="connsiteY7" fmla="*/ 15405 h 75997"/>
                <a:gd name="connsiteX8" fmla="*/ 25316 w 50632"/>
                <a:gd name="connsiteY8" fmla="*/ 7848 h 75997"/>
                <a:gd name="connsiteX9" fmla="*/ 25316 w 50632"/>
                <a:gd name="connsiteY9" fmla="*/ 0 h 75997"/>
                <a:gd name="connsiteX10" fmla="*/ 44107 w 50632"/>
                <a:gd name="connsiteY10" fmla="*/ 9762 h 75997"/>
                <a:gd name="connsiteX11" fmla="*/ 50632 w 50632"/>
                <a:gd name="connsiteY11" fmla="*/ 38017 h 75997"/>
                <a:gd name="connsiteX12" fmla="*/ 44107 w 50632"/>
                <a:gd name="connsiteY12" fmla="*/ 66285 h 75997"/>
                <a:gd name="connsiteX13" fmla="*/ 25316 w 50632"/>
                <a:gd name="connsiteY13" fmla="*/ 75998 h 75997"/>
                <a:gd name="connsiteX14" fmla="*/ 6477 w 50632"/>
                <a:gd name="connsiteY14" fmla="*/ 66285 h 75997"/>
                <a:gd name="connsiteX15" fmla="*/ 0 w 50632"/>
                <a:gd name="connsiteY15" fmla="*/ 38017 h 75997"/>
                <a:gd name="connsiteX16" fmla="*/ 6477 w 50632"/>
                <a:gd name="connsiteY16" fmla="*/ 9762 h 75997"/>
                <a:gd name="connsiteX17" fmla="*/ 25316 w 50632"/>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7">
                  <a:moveTo>
                    <a:pt x="25316" y="7848"/>
                  </a:moveTo>
                  <a:cubicBezTo>
                    <a:pt x="20214" y="7848"/>
                    <a:pt x="16371" y="10367"/>
                    <a:pt x="13786" y="15405"/>
                  </a:cubicBezTo>
                  <a:cubicBezTo>
                    <a:pt x="11236" y="20407"/>
                    <a:pt x="9960" y="27953"/>
                    <a:pt x="9960" y="38017"/>
                  </a:cubicBezTo>
                  <a:cubicBezTo>
                    <a:pt x="9960" y="48057"/>
                    <a:pt x="11236" y="55603"/>
                    <a:pt x="13786" y="60641"/>
                  </a:cubicBezTo>
                  <a:cubicBezTo>
                    <a:pt x="16371" y="65643"/>
                    <a:pt x="20214" y="68150"/>
                    <a:pt x="25316" y="68150"/>
                  </a:cubicBezTo>
                  <a:cubicBezTo>
                    <a:pt x="30451" y="68150"/>
                    <a:pt x="34294" y="65643"/>
                    <a:pt x="36846" y="60641"/>
                  </a:cubicBezTo>
                  <a:cubicBezTo>
                    <a:pt x="39429" y="55603"/>
                    <a:pt x="40722" y="48057"/>
                    <a:pt x="40722" y="38017"/>
                  </a:cubicBezTo>
                  <a:cubicBezTo>
                    <a:pt x="40722" y="27953"/>
                    <a:pt x="39429" y="20407"/>
                    <a:pt x="36846" y="15405"/>
                  </a:cubicBezTo>
                  <a:cubicBezTo>
                    <a:pt x="34294" y="10367"/>
                    <a:pt x="30451" y="7848"/>
                    <a:pt x="25316" y="7848"/>
                  </a:cubicBezTo>
                  <a:moveTo>
                    <a:pt x="25316" y="0"/>
                  </a:moveTo>
                  <a:cubicBezTo>
                    <a:pt x="33526" y="0"/>
                    <a:pt x="39789" y="3258"/>
                    <a:pt x="44107" y="9762"/>
                  </a:cubicBezTo>
                  <a:cubicBezTo>
                    <a:pt x="48457" y="16241"/>
                    <a:pt x="50632" y="25652"/>
                    <a:pt x="50632" y="38017"/>
                  </a:cubicBezTo>
                  <a:cubicBezTo>
                    <a:pt x="50632" y="50358"/>
                    <a:pt x="48457" y="59781"/>
                    <a:pt x="44107" y="66285"/>
                  </a:cubicBezTo>
                  <a:cubicBezTo>
                    <a:pt x="39789" y="72764"/>
                    <a:pt x="33526" y="75998"/>
                    <a:pt x="25316" y="75998"/>
                  </a:cubicBezTo>
                  <a:cubicBezTo>
                    <a:pt x="17106" y="75998"/>
                    <a:pt x="10826" y="72764"/>
                    <a:pt x="6477" y="66285"/>
                  </a:cubicBezTo>
                  <a:cubicBezTo>
                    <a:pt x="2159" y="59781"/>
                    <a:pt x="0" y="50358"/>
                    <a:pt x="0" y="38017"/>
                  </a:cubicBezTo>
                  <a:cubicBezTo>
                    <a:pt x="0" y="25652"/>
                    <a:pt x="2159" y="16241"/>
                    <a:pt x="6477"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0" name="Freeform 829">
              <a:extLst>
                <a:ext uri="{FF2B5EF4-FFF2-40B4-BE49-F238E27FC236}">
                  <a16:creationId xmlns:a16="http://schemas.microsoft.com/office/drawing/2014/main" id="{5C93AD8A-94A7-767A-2708-CDA58843CF38}"/>
                </a:ext>
              </a:extLst>
            </p:cNvPr>
            <p:cNvSpPr/>
            <p:nvPr/>
          </p:nvSpPr>
          <p:spPr>
            <a:xfrm>
              <a:off x="6318576"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1" name="Freeform 830">
              <a:extLst>
                <a:ext uri="{FF2B5EF4-FFF2-40B4-BE49-F238E27FC236}">
                  <a16:creationId xmlns:a16="http://schemas.microsoft.com/office/drawing/2014/main" id="{32773509-7914-4416-FF9C-2CFBD79E52D5}"/>
                </a:ext>
              </a:extLst>
            </p:cNvPr>
            <p:cNvSpPr/>
            <p:nvPr/>
          </p:nvSpPr>
          <p:spPr>
            <a:xfrm>
              <a:off x="6386624" y="3516535"/>
              <a:ext cx="10351" cy="12450"/>
            </a:xfrm>
            <a:custGeom>
              <a:avLst/>
              <a:gdLst>
                <a:gd name="connsiteX0" fmla="*/ 0 w 10351"/>
                <a:gd name="connsiteY0" fmla="*/ 0 h 12450"/>
                <a:gd name="connsiteX1" fmla="*/ 10351 w 10351"/>
                <a:gd name="connsiteY1" fmla="*/ 0 h 12450"/>
                <a:gd name="connsiteX2" fmla="*/ 10351 w 10351"/>
                <a:gd name="connsiteY2" fmla="*/ 12450 h 12450"/>
                <a:gd name="connsiteX3" fmla="*/ 0 w 10351"/>
                <a:gd name="connsiteY3" fmla="*/ 12450 h 12450"/>
                <a:gd name="connsiteX4" fmla="*/ 0 w 10351"/>
                <a:gd name="connsiteY4" fmla="*/ 0 h 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50">
                  <a:moveTo>
                    <a:pt x="0" y="0"/>
                  </a:moveTo>
                  <a:lnTo>
                    <a:pt x="10351" y="0"/>
                  </a:lnTo>
                  <a:lnTo>
                    <a:pt x="10351" y="12450"/>
                  </a:lnTo>
                  <a:lnTo>
                    <a:pt x="0" y="12450"/>
                  </a:lnTo>
                  <a:lnTo>
                    <a:pt x="0" y="0"/>
                  </a:lnTo>
                  <a:close/>
                </a:path>
              </a:pathLst>
            </a:custGeom>
            <a:solidFill>
              <a:srgbClr val="000000"/>
            </a:solidFill>
            <a:ln w="1210" cap="flat">
              <a:noFill/>
              <a:prstDash val="solid"/>
              <a:miter/>
            </a:ln>
          </p:spPr>
          <p:txBody>
            <a:bodyPr rtlCol="0" anchor="ctr"/>
            <a:lstStyle/>
            <a:p>
              <a:endParaRPr lang="en-DE"/>
            </a:p>
          </p:txBody>
        </p:sp>
        <p:sp>
          <p:nvSpPr>
            <p:cNvPr id="832" name="Freeform 831">
              <a:extLst>
                <a:ext uri="{FF2B5EF4-FFF2-40B4-BE49-F238E27FC236}">
                  <a16:creationId xmlns:a16="http://schemas.microsoft.com/office/drawing/2014/main" id="{C4D81B30-8174-5B12-E7A2-43C6FC1D9071}"/>
                </a:ext>
              </a:extLst>
            </p:cNvPr>
            <p:cNvSpPr/>
            <p:nvPr/>
          </p:nvSpPr>
          <p:spPr>
            <a:xfrm>
              <a:off x="6414442" y="3454417"/>
              <a:ext cx="50630" cy="75997"/>
            </a:xfrm>
            <a:custGeom>
              <a:avLst/>
              <a:gdLst>
                <a:gd name="connsiteX0" fmla="*/ 25315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5 w 50630"/>
                <a:gd name="connsiteY4" fmla="*/ 68150 h 75997"/>
                <a:gd name="connsiteX5" fmla="*/ 36845 w 50630"/>
                <a:gd name="connsiteY5" fmla="*/ 60641 h 75997"/>
                <a:gd name="connsiteX6" fmla="*/ 40720 w 50630"/>
                <a:gd name="connsiteY6" fmla="*/ 38029 h 75997"/>
                <a:gd name="connsiteX7" fmla="*/ 36845 w 50630"/>
                <a:gd name="connsiteY7" fmla="*/ 15405 h 75997"/>
                <a:gd name="connsiteX8" fmla="*/ 25315 w 50630"/>
                <a:gd name="connsiteY8" fmla="*/ 7848 h 75997"/>
                <a:gd name="connsiteX9" fmla="*/ 25315 w 50630"/>
                <a:gd name="connsiteY9" fmla="*/ 0 h 75997"/>
                <a:gd name="connsiteX10" fmla="*/ 44105 w 50630"/>
                <a:gd name="connsiteY10" fmla="*/ 9762 h 75997"/>
                <a:gd name="connsiteX11" fmla="*/ 50631 w 50630"/>
                <a:gd name="connsiteY11" fmla="*/ 38029 h 75997"/>
                <a:gd name="connsiteX12" fmla="*/ 44105 w 50630"/>
                <a:gd name="connsiteY12" fmla="*/ 66285 h 75997"/>
                <a:gd name="connsiteX13" fmla="*/ 25315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5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5" y="7848"/>
                  </a:moveTo>
                  <a:cubicBezTo>
                    <a:pt x="20212" y="7848"/>
                    <a:pt x="16369" y="10367"/>
                    <a:pt x="13786" y="15405"/>
                  </a:cubicBezTo>
                  <a:cubicBezTo>
                    <a:pt x="11234" y="20407"/>
                    <a:pt x="9959" y="27953"/>
                    <a:pt x="9959" y="38029"/>
                  </a:cubicBezTo>
                  <a:cubicBezTo>
                    <a:pt x="9959" y="48069"/>
                    <a:pt x="11234" y="55602"/>
                    <a:pt x="13786" y="60641"/>
                  </a:cubicBezTo>
                  <a:cubicBezTo>
                    <a:pt x="16369" y="65643"/>
                    <a:pt x="20212" y="68150"/>
                    <a:pt x="25315" y="68150"/>
                  </a:cubicBezTo>
                  <a:cubicBezTo>
                    <a:pt x="30450" y="68150"/>
                    <a:pt x="34293" y="65643"/>
                    <a:pt x="36845" y="60641"/>
                  </a:cubicBezTo>
                  <a:cubicBezTo>
                    <a:pt x="39428" y="55602"/>
                    <a:pt x="40720" y="48069"/>
                    <a:pt x="40720" y="38029"/>
                  </a:cubicBezTo>
                  <a:cubicBezTo>
                    <a:pt x="40720" y="27953"/>
                    <a:pt x="39428" y="20407"/>
                    <a:pt x="36845" y="15405"/>
                  </a:cubicBezTo>
                  <a:cubicBezTo>
                    <a:pt x="34293" y="10367"/>
                    <a:pt x="30450" y="7848"/>
                    <a:pt x="25315" y="7848"/>
                  </a:cubicBezTo>
                  <a:moveTo>
                    <a:pt x="25315" y="0"/>
                  </a:moveTo>
                  <a:cubicBezTo>
                    <a:pt x="33525" y="0"/>
                    <a:pt x="39788" y="3258"/>
                    <a:pt x="44105" y="9762"/>
                  </a:cubicBezTo>
                  <a:cubicBezTo>
                    <a:pt x="48456" y="16241"/>
                    <a:pt x="50631" y="25664"/>
                    <a:pt x="50631" y="38029"/>
                  </a:cubicBezTo>
                  <a:cubicBezTo>
                    <a:pt x="50631" y="50358"/>
                    <a:pt x="48456" y="59781"/>
                    <a:pt x="44105" y="66285"/>
                  </a:cubicBezTo>
                  <a:cubicBezTo>
                    <a:pt x="39788" y="72764"/>
                    <a:pt x="33525" y="75998"/>
                    <a:pt x="25315"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3" name="Freeform 832">
              <a:extLst>
                <a:ext uri="{FF2B5EF4-FFF2-40B4-BE49-F238E27FC236}">
                  <a16:creationId xmlns:a16="http://schemas.microsoft.com/office/drawing/2014/main" id="{06F5A2CE-8E63-BEBE-6CBD-3933E22BB16B}"/>
                </a:ext>
              </a:extLst>
            </p:cNvPr>
            <p:cNvSpPr/>
            <p:nvPr/>
          </p:nvSpPr>
          <p:spPr>
            <a:xfrm>
              <a:off x="6478369" y="3454417"/>
              <a:ext cx="50630" cy="75997"/>
            </a:xfrm>
            <a:custGeom>
              <a:avLst/>
              <a:gdLst>
                <a:gd name="connsiteX0" fmla="*/ 25316 w 50630"/>
                <a:gd name="connsiteY0" fmla="*/ 7848 h 75997"/>
                <a:gd name="connsiteX1" fmla="*/ 13786 w 50630"/>
                <a:gd name="connsiteY1" fmla="*/ 15405 h 75997"/>
                <a:gd name="connsiteX2" fmla="*/ 9959 w 50630"/>
                <a:gd name="connsiteY2" fmla="*/ 38029 h 75997"/>
                <a:gd name="connsiteX3" fmla="*/ 13786 w 50630"/>
                <a:gd name="connsiteY3" fmla="*/ 60641 h 75997"/>
                <a:gd name="connsiteX4" fmla="*/ 25316 w 50630"/>
                <a:gd name="connsiteY4" fmla="*/ 68150 h 75997"/>
                <a:gd name="connsiteX5" fmla="*/ 36845 w 50630"/>
                <a:gd name="connsiteY5" fmla="*/ 60641 h 75997"/>
                <a:gd name="connsiteX6" fmla="*/ 40721 w 50630"/>
                <a:gd name="connsiteY6" fmla="*/ 38029 h 75997"/>
                <a:gd name="connsiteX7" fmla="*/ 36845 w 50630"/>
                <a:gd name="connsiteY7" fmla="*/ 15405 h 75997"/>
                <a:gd name="connsiteX8" fmla="*/ 25316 w 50630"/>
                <a:gd name="connsiteY8" fmla="*/ 7848 h 75997"/>
                <a:gd name="connsiteX9" fmla="*/ 25316 w 50630"/>
                <a:gd name="connsiteY9" fmla="*/ 0 h 75997"/>
                <a:gd name="connsiteX10" fmla="*/ 44107 w 50630"/>
                <a:gd name="connsiteY10" fmla="*/ 9762 h 75997"/>
                <a:gd name="connsiteX11" fmla="*/ 50631 w 50630"/>
                <a:gd name="connsiteY11" fmla="*/ 38029 h 75997"/>
                <a:gd name="connsiteX12" fmla="*/ 44107 w 50630"/>
                <a:gd name="connsiteY12" fmla="*/ 66285 h 75997"/>
                <a:gd name="connsiteX13" fmla="*/ 25316 w 50630"/>
                <a:gd name="connsiteY13" fmla="*/ 75998 h 75997"/>
                <a:gd name="connsiteX14" fmla="*/ 6476 w 50630"/>
                <a:gd name="connsiteY14" fmla="*/ 66285 h 75997"/>
                <a:gd name="connsiteX15" fmla="*/ 0 w 50630"/>
                <a:gd name="connsiteY15" fmla="*/ 38029 h 75997"/>
                <a:gd name="connsiteX16" fmla="*/ 6476 w 50630"/>
                <a:gd name="connsiteY16" fmla="*/ 9762 h 75997"/>
                <a:gd name="connsiteX17" fmla="*/ 25316 w 50630"/>
                <a:gd name="connsiteY17" fmla="*/ 0 h 7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7">
                  <a:moveTo>
                    <a:pt x="25316" y="7848"/>
                  </a:moveTo>
                  <a:cubicBezTo>
                    <a:pt x="20214" y="7848"/>
                    <a:pt x="16369" y="10367"/>
                    <a:pt x="13786" y="15405"/>
                  </a:cubicBezTo>
                  <a:cubicBezTo>
                    <a:pt x="11234" y="20407"/>
                    <a:pt x="9959" y="27953"/>
                    <a:pt x="9959" y="38029"/>
                  </a:cubicBezTo>
                  <a:cubicBezTo>
                    <a:pt x="9959" y="48069"/>
                    <a:pt x="11234" y="55602"/>
                    <a:pt x="13786" y="60641"/>
                  </a:cubicBezTo>
                  <a:cubicBezTo>
                    <a:pt x="16369" y="65643"/>
                    <a:pt x="20214" y="68150"/>
                    <a:pt x="25316" y="68150"/>
                  </a:cubicBezTo>
                  <a:cubicBezTo>
                    <a:pt x="30451" y="68150"/>
                    <a:pt x="34294" y="65643"/>
                    <a:pt x="36845" y="60641"/>
                  </a:cubicBezTo>
                  <a:cubicBezTo>
                    <a:pt x="39429" y="55602"/>
                    <a:pt x="40721" y="48069"/>
                    <a:pt x="40721" y="38029"/>
                  </a:cubicBezTo>
                  <a:cubicBezTo>
                    <a:pt x="40721" y="27953"/>
                    <a:pt x="39429" y="20407"/>
                    <a:pt x="36845" y="15405"/>
                  </a:cubicBezTo>
                  <a:cubicBezTo>
                    <a:pt x="34294" y="10367"/>
                    <a:pt x="30451" y="7848"/>
                    <a:pt x="25316" y="7848"/>
                  </a:cubicBezTo>
                  <a:moveTo>
                    <a:pt x="25316" y="0"/>
                  </a:moveTo>
                  <a:cubicBezTo>
                    <a:pt x="33525" y="0"/>
                    <a:pt x="39789" y="3258"/>
                    <a:pt x="44107" y="9762"/>
                  </a:cubicBezTo>
                  <a:cubicBezTo>
                    <a:pt x="48456" y="16241"/>
                    <a:pt x="50631" y="25664"/>
                    <a:pt x="50631" y="38029"/>
                  </a:cubicBezTo>
                  <a:cubicBezTo>
                    <a:pt x="50631" y="50358"/>
                    <a:pt x="48456" y="59781"/>
                    <a:pt x="44107" y="66285"/>
                  </a:cubicBezTo>
                  <a:cubicBezTo>
                    <a:pt x="39789" y="72764"/>
                    <a:pt x="33525" y="75998"/>
                    <a:pt x="25316" y="75998"/>
                  </a:cubicBezTo>
                  <a:cubicBezTo>
                    <a:pt x="17106" y="75998"/>
                    <a:pt x="10826" y="72764"/>
                    <a:pt x="6476" y="66285"/>
                  </a:cubicBezTo>
                  <a:cubicBezTo>
                    <a:pt x="2158" y="59781"/>
                    <a:pt x="0" y="50358"/>
                    <a:pt x="0" y="38029"/>
                  </a:cubicBezTo>
                  <a:cubicBezTo>
                    <a:pt x="0" y="25664"/>
                    <a:pt x="2158" y="16241"/>
                    <a:pt x="6476" y="9762"/>
                  </a:cubicBezTo>
                  <a:cubicBezTo>
                    <a:pt x="10826" y="3258"/>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4" name="Freeform 833">
              <a:extLst>
                <a:ext uri="{FF2B5EF4-FFF2-40B4-BE49-F238E27FC236}">
                  <a16:creationId xmlns:a16="http://schemas.microsoft.com/office/drawing/2014/main" id="{D75055B6-0992-D018-2019-640D9F1205B5}"/>
                </a:ext>
              </a:extLst>
            </p:cNvPr>
            <p:cNvSpPr/>
            <p:nvPr/>
          </p:nvSpPr>
          <p:spPr>
            <a:xfrm>
              <a:off x="6543424" y="3455737"/>
              <a:ext cx="47393" cy="74677"/>
            </a:xfrm>
            <a:custGeom>
              <a:avLst/>
              <a:gdLst>
                <a:gd name="connsiteX0" fmla="*/ 3091 w 47393"/>
                <a:gd name="connsiteY0" fmla="*/ 0 h 74677"/>
                <a:gd name="connsiteX1" fmla="*/ 41997 w 47393"/>
                <a:gd name="connsiteY1" fmla="*/ 0 h 74677"/>
                <a:gd name="connsiteX2" fmla="*/ 41997 w 47393"/>
                <a:gd name="connsiteY2" fmla="*/ 8345 h 74677"/>
                <a:gd name="connsiteX3" fmla="*/ 12167 w 47393"/>
                <a:gd name="connsiteY3" fmla="*/ 8345 h 74677"/>
                <a:gd name="connsiteX4" fmla="*/ 12167 w 47393"/>
                <a:gd name="connsiteY4" fmla="*/ 26305 h 74677"/>
                <a:gd name="connsiteX5" fmla="*/ 16485 w 47393"/>
                <a:gd name="connsiteY5" fmla="*/ 25228 h 74677"/>
                <a:gd name="connsiteX6" fmla="*/ 20802 w 47393"/>
                <a:gd name="connsiteY6" fmla="*/ 24828 h 74677"/>
                <a:gd name="connsiteX7" fmla="*/ 40230 w 47393"/>
                <a:gd name="connsiteY7" fmla="*/ 31550 h 74677"/>
                <a:gd name="connsiteX8" fmla="*/ 47394 w 47393"/>
                <a:gd name="connsiteY8" fmla="*/ 49753 h 74677"/>
                <a:gd name="connsiteX9" fmla="*/ 40034 w 47393"/>
                <a:gd name="connsiteY9" fmla="*/ 68150 h 74677"/>
                <a:gd name="connsiteX10" fmla="*/ 19281 w 47393"/>
                <a:gd name="connsiteY10" fmla="*/ 74678 h 74677"/>
                <a:gd name="connsiteX11" fmla="*/ 9861 w 47393"/>
                <a:gd name="connsiteY11" fmla="*/ 73890 h 74677"/>
                <a:gd name="connsiteX12" fmla="*/ 0 w 47393"/>
                <a:gd name="connsiteY12" fmla="*/ 71541 h 74677"/>
                <a:gd name="connsiteX13" fmla="*/ 0 w 47393"/>
                <a:gd name="connsiteY13" fmla="*/ 61573 h 74677"/>
                <a:gd name="connsiteX14" fmla="*/ 9126 w 47393"/>
                <a:gd name="connsiteY14" fmla="*/ 65158 h 74677"/>
                <a:gd name="connsiteX15" fmla="*/ 19085 w 47393"/>
                <a:gd name="connsiteY15" fmla="*/ 66333 h 74677"/>
                <a:gd name="connsiteX16" fmla="*/ 32527 w 47393"/>
                <a:gd name="connsiteY16" fmla="*/ 61876 h 74677"/>
                <a:gd name="connsiteX17" fmla="*/ 37483 w 47393"/>
                <a:gd name="connsiteY17" fmla="*/ 49753 h 74677"/>
                <a:gd name="connsiteX18" fmla="*/ 32527 w 47393"/>
                <a:gd name="connsiteY18" fmla="*/ 37642 h 74677"/>
                <a:gd name="connsiteX19" fmla="*/ 19085 w 47393"/>
                <a:gd name="connsiteY19" fmla="*/ 33173 h 74677"/>
                <a:gd name="connsiteX20" fmla="*/ 11137 w 47393"/>
                <a:gd name="connsiteY20" fmla="*/ 34057 h 74677"/>
                <a:gd name="connsiteX21" fmla="*/ 3091 w 47393"/>
                <a:gd name="connsiteY21" fmla="*/ 36806 h 74677"/>
                <a:gd name="connsiteX22" fmla="*/ 3091 w 47393"/>
                <a:gd name="connsiteY22" fmla="*/ 0 h 7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7">
                  <a:moveTo>
                    <a:pt x="3091" y="0"/>
                  </a:moveTo>
                  <a:lnTo>
                    <a:pt x="41997" y="0"/>
                  </a:lnTo>
                  <a:lnTo>
                    <a:pt x="41997" y="8345"/>
                  </a:lnTo>
                  <a:lnTo>
                    <a:pt x="12167" y="8345"/>
                  </a:lnTo>
                  <a:lnTo>
                    <a:pt x="12167" y="26305"/>
                  </a:lnTo>
                  <a:cubicBezTo>
                    <a:pt x="13607" y="25809"/>
                    <a:pt x="15046" y="25458"/>
                    <a:pt x="16485" y="25228"/>
                  </a:cubicBezTo>
                  <a:cubicBezTo>
                    <a:pt x="17923" y="24961"/>
                    <a:pt x="19362" y="24828"/>
                    <a:pt x="20802" y="24828"/>
                  </a:cubicBezTo>
                  <a:cubicBezTo>
                    <a:pt x="28978" y="24828"/>
                    <a:pt x="35454" y="27069"/>
                    <a:pt x="40230" y="31550"/>
                  </a:cubicBezTo>
                  <a:cubicBezTo>
                    <a:pt x="45005" y="36031"/>
                    <a:pt x="47394" y="42099"/>
                    <a:pt x="47394" y="49753"/>
                  </a:cubicBezTo>
                  <a:cubicBezTo>
                    <a:pt x="47394" y="57637"/>
                    <a:pt x="44940" y="63765"/>
                    <a:pt x="40034" y="68150"/>
                  </a:cubicBezTo>
                  <a:cubicBezTo>
                    <a:pt x="35127" y="72498"/>
                    <a:pt x="28211" y="74678"/>
                    <a:pt x="19281" y="74678"/>
                  </a:cubicBezTo>
                  <a:cubicBezTo>
                    <a:pt x="16206" y="74678"/>
                    <a:pt x="13067" y="74411"/>
                    <a:pt x="9861" y="73890"/>
                  </a:cubicBezTo>
                  <a:cubicBezTo>
                    <a:pt x="6689" y="73370"/>
                    <a:pt x="3402" y="72582"/>
                    <a:pt x="0" y="71541"/>
                  </a:cubicBezTo>
                  <a:lnTo>
                    <a:pt x="0" y="61573"/>
                  </a:lnTo>
                  <a:cubicBezTo>
                    <a:pt x="2944" y="63184"/>
                    <a:pt x="5985" y="64371"/>
                    <a:pt x="9126" y="65158"/>
                  </a:cubicBezTo>
                  <a:cubicBezTo>
                    <a:pt x="12266" y="65945"/>
                    <a:pt x="15586" y="66333"/>
                    <a:pt x="19085" y="66333"/>
                  </a:cubicBezTo>
                  <a:cubicBezTo>
                    <a:pt x="24743" y="66333"/>
                    <a:pt x="29224" y="64843"/>
                    <a:pt x="32527" y="61876"/>
                  </a:cubicBezTo>
                  <a:cubicBezTo>
                    <a:pt x="35831" y="58897"/>
                    <a:pt x="37483" y="54852"/>
                    <a:pt x="37483" y="49753"/>
                  </a:cubicBezTo>
                  <a:cubicBezTo>
                    <a:pt x="37483" y="44654"/>
                    <a:pt x="35831" y="40609"/>
                    <a:pt x="32527" y="37642"/>
                  </a:cubicBezTo>
                  <a:cubicBezTo>
                    <a:pt x="29224" y="34662"/>
                    <a:pt x="24743" y="33173"/>
                    <a:pt x="19085" y="33173"/>
                  </a:cubicBezTo>
                  <a:cubicBezTo>
                    <a:pt x="16436" y="33173"/>
                    <a:pt x="13786" y="33463"/>
                    <a:pt x="11137" y="34057"/>
                  </a:cubicBezTo>
                  <a:cubicBezTo>
                    <a:pt x="8520" y="34650"/>
                    <a:pt x="5839" y="35558"/>
                    <a:pt x="3091" y="36806"/>
                  </a:cubicBezTo>
                  <a:lnTo>
                    <a:pt x="3091" y="0"/>
                  </a:lnTo>
                  <a:close/>
                </a:path>
              </a:pathLst>
            </a:custGeom>
            <a:solidFill>
              <a:srgbClr val="000000"/>
            </a:solidFill>
            <a:ln w="1210" cap="flat">
              <a:noFill/>
              <a:prstDash val="solid"/>
              <a:miter/>
            </a:ln>
          </p:spPr>
          <p:txBody>
            <a:bodyPr rtlCol="0" anchor="ctr"/>
            <a:lstStyle/>
            <a:p>
              <a:endParaRPr lang="en-DE"/>
            </a:p>
          </p:txBody>
        </p:sp>
        <p:sp>
          <p:nvSpPr>
            <p:cNvPr id="835" name="Freeform 834">
              <a:extLst>
                <a:ext uri="{FF2B5EF4-FFF2-40B4-BE49-F238E27FC236}">
                  <a16:creationId xmlns:a16="http://schemas.microsoft.com/office/drawing/2014/main" id="{CF121402-7385-D2F1-9AFC-DB2595241078}"/>
                </a:ext>
              </a:extLst>
            </p:cNvPr>
            <p:cNvSpPr/>
            <p:nvPr/>
          </p:nvSpPr>
          <p:spPr>
            <a:xfrm>
              <a:off x="6316466" y="3100701"/>
              <a:ext cx="50630" cy="75995"/>
            </a:xfrm>
            <a:custGeom>
              <a:avLst/>
              <a:gdLst>
                <a:gd name="connsiteX0" fmla="*/ 25316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6 w 50630"/>
                <a:gd name="connsiteY4" fmla="*/ 68146 h 75995"/>
                <a:gd name="connsiteX5" fmla="*/ 36845 w 50630"/>
                <a:gd name="connsiteY5" fmla="*/ 60640 h 75995"/>
                <a:gd name="connsiteX6" fmla="*/ 40721 w 50630"/>
                <a:gd name="connsiteY6" fmla="*/ 38022 h 75995"/>
                <a:gd name="connsiteX7" fmla="*/ 36845 w 50630"/>
                <a:gd name="connsiteY7" fmla="*/ 15405 h 75995"/>
                <a:gd name="connsiteX8" fmla="*/ 25316 w 50630"/>
                <a:gd name="connsiteY8" fmla="*/ 7849 h 75995"/>
                <a:gd name="connsiteX9" fmla="*/ 25316 w 50630"/>
                <a:gd name="connsiteY9" fmla="*/ 0 h 75995"/>
                <a:gd name="connsiteX10" fmla="*/ 44107 w 50630"/>
                <a:gd name="connsiteY10" fmla="*/ 9763 h 75995"/>
                <a:gd name="connsiteX11" fmla="*/ 50631 w 50630"/>
                <a:gd name="connsiteY11" fmla="*/ 38022 h 75995"/>
                <a:gd name="connsiteX12" fmla="*/ 44107 w 50630"/>
                <a:gd name="connsiteY12" fmla="*/ 66281 h 75995"/>
                <a:gd name="connsiteX13" fmla="*/ 25316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6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6" y="7849"/>
                  </a:moveTo>
                  <a:cubicBezTo>
                    <a:pt x="20214" y="7849"/>
                    <a:pt x="16370" y="10368"/>
                    <a:pt x="13786" y="15405"/>
                  </a:cubicBezTo>
                  <a:cubicBezTo>
                    <a:pt x="11234" y="20409"/>
                    <a:pt x="9959" y="27948"/>
                    <a:pt x="9959" y="38022"/>
                  </a:cubicBezTo>
                  <a:cubicBezTo>
                    <a:pt x="9959" y="48063"/>
                    <a:pt x="11234" y="55603"/>
                    <a:pt x="13786" y="60640"/>
                  </a:cubicBezTo>
                  <a:cubicBezTo>
                    <a:pt x="16370" y="65644"/>
                    <a:pt x="20214" y="68146"/>
                    <a:pt x="25316" y="68146"/>
                  </a:cubicBezTo>
                  <a:cubicBezTo>
                    <a:pt x="30451" y="68146"/>
                    <a:pt x="34294" y="65644"/>
                    <a:pt x="36845" y="60640"/>
                  </a:cubicBezTo>
                  <a:cubicBezTo>
                    <a:pt x="39429" y="55603"/>
                    <a:pt x="40721" y="48063"/>
                    <a:pt x="40721" y="38022"/>
                  </a:cubicBezTo>
                  <a:cubicBezTo>
                    <a:pt x="40721" y="27948"/>
                    <a:pt x="39429" y="20409"/>
                    <a:pt x="36845" y="15405"/>
                  </a:cubicBezTo>
                  <a:cubicBezTo>
                    <a:pt x="34294" y="10368"/>
                    <a:pt x="30451" y="7849"/>
                    <a:pt x="25316" y="7849"/>
                  </a:cubicBezTo>
                  <a:moveTo>
                    <a:pt x="25316" y="0"/>
                  </a:moveTo>
                  <a:cubicBezTo>
                    <a:pt x="33526" y="0"/>
                    <a:pt x="39789" y="3254"/>
                    <a:pt x="44107" y="9763"/>
                  </a:cubicBezTo>
                  <a:cubicBezTo>
                    <a:pt x="48456" y="16239"/>
                    <a:pt x="50631" y="25659"/>
                    <a:pt x="50631" y="38022"/>
                  </a:cubicBezTo>
                  <a:cubicBezTo>
                    <a:pt x="50631" y="50352"/>
                    <a:pt x="48456" y="59772"/>
                    <a:pt x="44107" y="66281"/>
                  </a:cubicBezTo>
                  <a:cubicBezTo>
                    <a:pt x="39789" y="72757"/>
                    <a:pt x="33526" y="75995"/>
                    <a:pt x="25316"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36" name="Freeform 835">
              <a:extLst>
                <a:ext uri="{FF2B5EF4-FFF2-40B4-BE49-F238E27FC236}">
                  <a16:creationId xmlns:a16="http://schemas.microsoft.com/office/drawing/2014/main" id="{ACF0B4B6-8B8B-3EC2-3CE1-49483A5C8B4C}"/>
                </a:ext>
              </a:extLst>
            </p:cNvPr>
            <p:cNvSpPr/>
            <p:nvPr/>
          </p:nvSpPr>
          <p:spPr>
            <a:xfrm>
              <a:off x="6384514" y="3162812"/>
              <a:ext cx="10352" cy="12461"/>
            </a:xfrm>
            <a:custGeom>
              <a:avLst/>
              <a:gdLst>
                <a:gd name="connsiteX0" fmla="*/ 0 w 10352"/>
                <a:gd name="connsiteY0" fmla="*/ 0 h 12461"/>
                <a:gd name="connsiteX1" fmla="*/ 10353 w 10352"/>
                <a:gd name="connsiteY1" fmla="*/ 0 h 12461"/>
                <a:gd name="connsiteX2" fmla="*/ 10353 w 10352"/>
                <a:gd name="connsiteY2" fmla="*/ 12461 h 12461"/>
                <a:gd name="connsiteX3" fmla="*/ 0 w 10352"/>
                <a:gd name="connsiteY3" fmla="*/ 12461 h 12461"/>
                <a:gd name="connsiteX4" fmla="*/ 0 w 10352"/>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1">
                  <a:moveTo>
                    <a:pt x="0" y="0"/>
                  </a:moveTo>
                  <a:lnTo>
                    <a:pt x="10353" y="0"/>
                  </a:lnTo>
                  <a:lnTo>
                    <a:pt x="10353"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37" name="Freeform 836">
              <a:extLst>
                <a:ext uri="{FF2B5EF4-FFF2-40B4-BE49-F238E27FC236}">
                  <a16:creationId xmlns:a16="http://schemas.microsoft.com/office/drawing/2014/main" id="{CAB4B2F1-2846-C771-41DD-B26B3A644957}"/>
                </a:ext>
              </a:extLst>
            </p:cNvPr>
            <p:cNvSpPr/>
            <p:nvPr/>
          </p:nvSpPr>
          <p:spPr>
            <a:xfrm>
              <a:off x="6412332" y="3100701"/>
              <a:ext cx="50630" cy="75995"/>
            </a:xfrm>
            <a:custGeom>
              <a:avLst/>
              <a:gdLst>
                <a:gd name="connsiteX0" fmla="*/ 25315 w 50630"/>
                <a:gd name="connsiteY0" fmla="*/ 7849 h 75995"/>
                <a:gd name="connsiteX1" fmla="*/ 13786 w 50630"/>
                <a:gd name="connsiteY1" fmla="*/ 15405 h 75995"/>
                <a:gd name="connsiteX2" fmla="*/ 9959 w 50630"/>
                <a:gd name="connsiteY2" fmla="*/ 38022 h 75995"/>
                <a:gd name="connsiteX3" fmla="*/ 13786 w 50630"/>
                <a:gd name="connsiteY3" fmla="*/ 60640 h 75995"/>
                <a:gd name="connsiteX4" fmla="*/ 25315 w 50630"/>
                <a:gd name="connsiteY4" fmla="*/ 68146 h 75995"/>
                <a:gd name="connsiteX5" fmla="*/ 36845 w 50630"/>
                <a:gd name="connsiteY5" fmla="*/ 60640 h 75995"/>
                <a:gd name="connsiteX6" fmla="*/ 40720 w 50630"/>
                <a:gd name="connsiteY6" fmla="*/ 38022 h 75995"/>
                <a:gd name="connsiteX7" fmla="*/ 36845 w 50630"/>
                <a:gd name="connsiteY7" fmla="*/ 15405 h 75995"/>
                <a:gd name="connsiteX8" fmla="*/ 25315 w 50630"/>
                <a:gd name="connsiteY8" fmla="*/ 7849 h 75995"/>
                <a:gd name="connsiteX9" fmla="*/ 25315 w 50630"/>
                <a:gd name="connsiteY9" fmla="*/ 0 h 75995"/>
                <a:gd name="connsiteX10" fmla="*/ 44105 w 50630"/>
                <a:gd name="connsiteY10" fmla="*/ 9763 h 75995"/>
                <a:gd name="connsiteX11" fmla="*/ 50631 w 50630"/>
                <a:gd name="connsiteY11" fmla="*/ 38022 h 75995"/>
                <a:gd name="connsiteX12" fmla="*/ 44105 w 50630"/>
                <a:gd name="connsiteY12" fmla="*/ 66281 h 75995"/>
                <a:gd name="connsiteX13" fmla="*/ 25315 w 50630"/>
                <a:gd name="connsiteY13" fmla="*/ 75995 h 75995"/>
                <a:gd name="connsiteX14" fmla="*/ 6476 w 50630"/>
                <a:gd name="connsiteY14" fmla="*/ 66281 h 75995"/>
                <a:gd name="connsiteX15" fmla="*/ 0 w 50630"/>
                <a:gd name="connsiteY15" fmla="*/ 38022 h 75995"/>
                <a:gd name="connsiteX16" fmla="*/ 6476 w 50630"/>
                <a:gd name="connsiteY16" fmla="*/ 9763 h 75995"/>
                <a:gd name="connsiteX17" fmla="*/ 25315 w 50630"/>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5">
                  <a:moveTo>
                    <a:pt x="25315" y="7849"/>
                  </a:moveTo>
                  <a:cubicBezTo>
                    <a:pt x="20212" y="7849"/>
                    <a:pt x="16370" y="10368"/>
                    <a:pt x="13786" y="15405"/>
                  </a:cubicBezTo>
                  <a:cubicBezTo>
                    <a:pt x="11234" y="20409"/>
                    <a:pt x="9959" y="27948"/>
                    <a:pt x="9959" y="38022"/>
                  </a:cubicBezTo>
                  <a:cubicBezTo>
                    <a:pt x="9959" y="48063"/>
                    <a:pt x="11234" y="55603"/>
                    <a:pt x="13786" y="60640"/>
                  </a:cubicBezTo>
                  <a:cubicBezTo>
                    <a:pt x="16370" y="65644"/>
                    <a:pt x="20212" y="68146"/>
                    <a:pt x="25315" y="68146"/>
                  </a:cubicBezTo>
                  <a:cubicBezTo>
                    <a:pt x="30450" y="68146"/>
                    <a:pt x="34293" y="65644"/>
                    <a:pt x="36845" y="60640"/>
                  </a:cubicBezTo>
                  <a:cubicBezTo>
                    <a:pt x="39428" y="55603"/>
                    <a:pt x="40720" y="48063"/>
                    <a:pt x="40720" y="38022"/>
                  </a:cubicBezTo>
                  <a:cubicBezTo>
                    <a:pt x="40720" y="27948"/>
                    <a:pt x="39428" y="20409"/>
                    <a:pt x="36845" y="15405"/>
                  </a:cubicBezTo>
                  <a:cubicBezTo>
                    <a:pt x="34293" y="10368"/>
                    <a:pt x="30450" y="7849"/>
                    <a:pt x="25315" y="7849"/>
                  </a:cubicBezTo>
                  <a:moveTo>
                    <a:pt x="25315" y="0"/>
                  </a:moveTo>
                  <a:cubicBezTo>
                    <a:pt x="33525" y="0"/>
                    <a:pt x="39788" y="3254"/>
                    <a:pt x="44105" y="9763"/>
                  </a:cubicBezTo>
                  <a:cubicBezTo>
                    <a:pt x="48456" y="16239"/>
                    <a:pt x="50631" y="25659"/>
                    <a:pt x="50631" y="38022"/>
                  </a:cubicBezTo>
                  <a:cubicBezTo>
                    <a:pt x="50631" y="50352"/>
                    <a:pt x="48456" y="59772"/>
                    <a:pt x="44105" y="66281"/>
                  </a:cubicBezTo>
                  <a:cubicBezTo>
                    <a:pt x="39788" y="72757"/>
                    <a:pt x="33525" y="75995"/>
                    <a:pt x="25315" y="75995"/>
                  </a:cubicBezTo>
                  <a:cubicBezTo>
                    <a:pt x="17106" y="75995"/>
                    <a:pt x="10826" y="72757"/>
                    <a:pt x="6476" y="66281"/>
                  </a:cubicBezTo>
                  <a:cubicBezTo>
                    <a:pt x="2158" y="59772"/>
                    <a:pt x="0" y="50352"/>
                    <a:pt x="0" y="38022"/>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38" name="Freeform 837">
              <a:extLst>
                <a:ext uri="{FF2B5EF4-FFF2-40B4-BE49-F238E27FC236}">
                  <a16:creationId xmlns:a16="http://schemas.microsoft.com/office/drawing/2014/main" id="{DFC42F5D-0E61-6375-65AC-E3146E1A1AC2}"/>
                </a:ext>
              </a:extLst>
            </p:cNvPr>
            <p:cNvSpPr/>
            <p:nvPr/>
          </p:nvSpPr>
          <p:spPr>
            <a:xfrm>
              <a:off x="6480675" y="3102024"/>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61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61"/>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39" name="Freeform 838">
              <a:extLst>
                <a:ext uri="{FF2B5EF4-FFF2-40B4-BE49-F238E27FC236}">
                  <a16:creationId xmlns:a16="http://schemas.microsoft.com/office/drawing/2014/main" id="{05C763D9-D763-C36D-7FD8-8DB45AE283A0}"/>
                </a:ext>
              </a:extLst>
            </p:cNvPr>
            <p:cNvSpPr/>
            <p:nvPr/>
          </p:nvSpPr>
          <p:spPr>
            <a:xfrm>
              <a:off x="6540186" y="3100701"/>
              <a:ext cx="50632" cy="75995"/>
            </a:xfrm>
            <a:custGeom>
              <a:avLst/>
              <a:gdLst>
                <a:gd name="connsiteX0" fmla="*/ 25316 w 50632"/>
                <a:gd name="connsiteY0" fmla="*/ 7849 h 75995"/>
                <a:gd name="connsiteX1" fmla="*/ 13786 w 50632"/>
                <a:gd name="connsiteY1" fmla="*/ 15405 h 75995"/>
                <a:gd name="connsiteX2" fmla="*/ 9960 w 50632"/>
                <a:gd name="connsiteY2" fmla="*/ 38022 h 75995"/>
                <a:gd name="connsiteX3" fmla="*/ 13786 w 50632"/>
                <a:gd name="connsiteY3" fmla="*/ 60640 h 75995"/>
                <a:gd name="connsiteX4" fmla="*/ 25316 w 50632"/>
                <a:gd name="connsiteY4" fmla="*/ 68146 h 75995"/>
                <a:gd name="connsiteX5" fmla="*/ 36846 w 50632"/>
                <a:gd name="connsiteY5" fmla="*/ 60640 h 75995"/>
                <a:gd name="connsiteX6" fmla="*/ 40722 w 50632"/>
                <a:gd name="connsiteY6" fmla="*/ 38022 h 75995"/>
                <a:gd name="connsiteX7" fmla="*/ 36846 w 50632"/>
                <a:gd name="connsiteY7" fmla="*/ 15405 h 75995"/>
                <a:gd name="connsiteX8" fmla="*/ 25316 w 50632"/>
                <a:gd name="connsiteY8" fmla="*/ 7849 h 75995"/>
                <a:gd name="connsiteX9" fmla="*/ 25316 w 50632"/>
                <a:gd name="connsiteY9" fmla="*/ 0 h 75995"/>
                <a:gd name="connsiteX10" fmla="*/ 44107 w 50632"/>
                <a:gd name="connsiteY10" fmla="*/ 9763 h 75995"/>
                <a:gd name="connsiteX11" fmla="*/ 50632 w 50632"/>
                <a:gd name="connsiteY11" fmla="*/ 38022 h 75995"/>
                <a:gd name="connsiteX12" fmla="*/ 44107 w 50632"/>
                <a:gd name="connsiteY12" fmla="*/ 66281 h 75995"/>
                <a:gd name="connsiteX13" fmla="*/ 25316 w 50632"/>
                <a:gd name="connsiteY13" fmla="*/ 75995 h 75995"/>
                <a:gd name="connsiteX14" fmla="*/ 6477 w 50632"/>
                <a:gd name="connsiteY14" fmla="*/ 66281 h 75995"/>
                <a:gd name="connsiteX15" fmla="*/ 0 w 50632"/>
                <a:gd name="connsiteY15" fmla="*/ 38022 h 75995"/>
                <a:gd name="connsiteX16" fmla="*/ 6477 w 50632"/>
                <a:gd name="connsiteY16" fmla="*/ 9763 h 75995"/>
                <a:gd name="connsiteX17" fmla="*/ 25316 w 50632"/>
                <a:gd name="connsiteY17" fmla="*/ 0 h 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5">
                  <a:moveTo>
                    <a:pt x="25316" y="7849"/>
                  </a:moveTo>
                  <a:cubicBezTo>
                    <a:pt x="20214" y="7849"/>
                    <a:pt x="16371" y="10368"/>
                    <a:pt x="13786" y="15405"/>
                  </a:cubicBezTo>
                  <a:cubicBezTo>
                    <a:pt x="11236" y="20409"/>
                    <a:pt x="9960" y="27948"/>
                    <a:pt x="9960" y="38022"/>
                  </a:cubicBezTo>
                  <a:cubicBezTo>
                    <a:pt x="9960" y="48063"/>
                    <a:pt x="11236" y="55603"/>
                    <a:pt x="13786" y="60640"/>
                  </a:cubicBezTo>
                  <a:cubicBezTo>
                    <a:pt x="16371" y="65644"/>
                    <a:pt x="20214" y="68146"/>
                    <a:pt x="25316" y="68146"/>
                  </a:cubicBezTo>
                  <a:cubicBezTo>
                    <a:pt x="30451" y="68146"/>
                    <a:pt x="34294" y="65644"/>
                    <a:pt x="36846" y="60640"/>
                  </a:cubicBezTo>
                  <a:cubicBezTo>
                    <a:pt x="39429" y="55603"/>
                    <a:pt x="40722" y="48063"/>
                    <a:pt x="40722" y="38022"/>
                  </a:cubicBezTo>
                  <a:cubicBezTo>
                    <a:pt x="40722" y="27948"/>
                    <a:pt x="39429" y="20409"/>
                    <a:pt x="36846" y="15405"/>
                  </a:cubicBezTo>
                  <a:cubicBezTo>
                    <a:pt x="34294" y="10368"/>
                    <a:pt x="30451" y="7849"/>
                    <a:pt x="25316" y="7849"/>
                  </a:cubicBezTo>
                  <a:moveTo>
                    <a:pt x="25316" y="0"/>
                  </a:moveTo>
                  <a:cubicBezTo>
                    <a:pt x="33526" y="0"/>
                    <a:pt x="39789" y="3254"/>
                    <a:pt x="44107" y="9763"/>
                  </a:cubicBezTo>
                  <a:cubicBezTo>
                    <a:pt x="48457" y="16239"/>
                    <a:pt x="50632" y="25659"/>
                    <a:pt x="50632" y="38022"/>
                  </a:cubicBezTo>
                  <a:cubicBezTo>
                    <a:pt x="50632" y="50352"/>
                    <a:pt x="48457" y="59772"/>
                    <a:pt x="44107" y="66281"/>
                  </a:cubicBezTo>
                  <a:cubicBezTo>
                    <a:pt x="39789" y="72757"/>
                    <a:pt x="33526" y="75995"/>
                    <a:pt x="25316" y="75995"/>
                  </a:cubicBezTo>
                  <a:cubicBezTo>
                    <a:pt x="17106" y="75995"/>
                    <a:pt x="10826" y="72757"/>
                    <a:pt x="6477" y="66281"/>
                  </a:cubicBezTo>
                  <a:cubicBezTo>
                    <a:pt x="2159" y="59772"/>
                    <a:pt x="0" y="50352"/>
                    <a:pt x="0" y="38022"/>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0" name="Freeform 839">
              <a:extLst>
                <a:ext uri="{FF2B5EF4-FFF2-40B4-BE49-F238E27FC236}">
                  <a16:creationId xmlns:a16="http://schemas.microsoft.com/office/drawing/2014/main" id="{B82A2B72-82A5-2C7E-5449-C2A6F5B8F87F}"/>
                </a:ext>
              </a:extLst>
            </p:cNvPr>
            <p:cNvSpPr/>
            <p:nvPr/>
          </p:nvSpPr>
          <p:spPr>
            <a:xfrm>
              <a:off x="6318576" y="2746982"/>
              <a:ext cx="50630" cy="75996"/>
            </a:xfrm>
            <a:custGeom>
              <a:avLst/>
              <a:gdLst>
                <a:gd name="connsiteX0" fmla="*/ 25316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6 w 50630"/>
                <a:gd name="connsiteY4" fmla="*/ 68146 h 75996"/>
                <a:gd name="connsiteX5" fmla="*/ 36845 w 50630"/>
                <a:gd name="connsiteY5" fmla="*/ 60641 h 75996"/>
                <a:gd name="connsiteX6" fmla="*/ 40721 w 50630"/>
                <a:gd name="connsiteY6" fmla="*/ 38023 h 75996"/>
                <a:gd name="connsiteX7" fmla="*/ 36845 w 50630"/>
                <a:gd name="connsiteY7" fmla="*/ 15405 h 75996"/>
                <a:gd name="connsiteX8" fmla="*/ 25316 w 50630"/>
                <a:gd name="connsiteY8" fmla="*/ 7851 h 75996"/>
                <a:gd name="connsiteX9" fmla="*/ 25316 w 50630"/>
                <a:gd name="connsiteY9" fmla="*/ 0 h 75996"/>
                <a:gd name="connsiteX10" fmla="*/ 44107 w 50630"/>
                <a:gd name="connsiteY10" fmla="*/ 9764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51"/>
                  </a:moveTo>
                  <a:cubicBezTo>
                    <a:pt x="20214" y="7851"/>
                    <a:pt x="16369" y="10368"/>
                    <a:pt x="13786" y="15405"/>
                  </a:cubicBezTo>
                  <a:cubicBezTo>
                    <a:pt x="11234" y="20410"/>
                    <a:pt x="9959" y="27949"/>
                    <a:pt x="9959" y="38023"/>
                  </a:cubicBezTo>
                  <a:cubicBezTo>
                    <a:pt x="9959" y="48065"/>
                    <a:pt x="11234" y="55604"/>
                    <a:pt x="13786" y="60641"/>
                  </a:cubicBezTo>
                  <a:cubicBezTo>
                    <a:pt x="16369" y="65644"/>
                    <a:pt x="20214" y="68146"/>
                    <a:pt x="25316" y="68146"/>
                  </a:cubicBezTo>
                  <a:cubicBezTo>
                    <a:pt x="30451" y="68146"/>
                    <a:pt x="34294" y="65644"/>
                    <a:pt x="36845" y="60641"/>
                  </a:cubicBezTo>
                  <a:cubicBezTo>
                    <a:pt x="39429" y="55604"/>
                    <a:pt x="40721" y="48065"/>
                    <a:pt x="40721" y="38023"/>
                  </a:cubicBezTo>
                  <a:cubicBezTo>
                    <a:pt x="40721" y="27949"/>
                    <a:pt x="39429" y="20410"/>
                    <a:pt x="36845" y="15405"/>
                  </a:cubicBezTo>
                  <a:cubicBezTo>
                    <a:pt x="34294" y="10368"/>
                    <a:pt x="30451" y="7851"/>
                    <a:pt x="25316" y="7851"/>
                  </a:cubicBezTo>
                  <a:moveTo>
                    <a:pt x="25316" y="0"/>
                  </a:moveTo>
                  <a:cubicBezTo>
                    <a:pt x="33525" y="0"/>
                    <a:pt x="39789" y="3254"/>
                    <a:pt x="44107" y="9764"/>
                  </a:cubicBezTo>
                  <a:cubicBezTo>
                    <a:pt x="48456" y="16240"/>
                    <a:pt x="50631" y="25659"/>
                    <a:pt x="50631" y="38023"/>
                  </a:cubicBezTo>
                  <a:cubicBezTo>
                    <a:pt x="50631" y="50354"/>
                    <a:pt x="48456" y="59774"/>
                    <a:pt x="44107" y="66282"/>
                  </a:cubicBezTo>
                  <a:cubicBezTo>
                    <a:pt x="39789" y="72758"/>
                    <a:pt x="33525" y="75997"/>
                    <a:pt x="25316"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1" name="Freeform 840">
              <a:extLst>
                <a:ext uri="{FF2B5EF4-FFF2-40B4-BE49-F238E27FC236}">
                  <a16:creationId xmlns:a16="http://schemas.microsoft.com/office/drawing/2014/main" id="{AC574283-8058-3603-1D85-C21E3BC2B3E0}"/>
                </a:ext>
              </a:extLst>
            </p:cNvPr>
            <p:cNvSpPr/>
            <p:nvPr/>
          </p:nvSpPr>
          <p:spPr>
            <a:xfrm>
              <a:off x="6386624" y="2809094"/>
              <a:ext cx="10351" cy="12461"/>
            </a:xfrm>
            <a:custGeom>
              <a:avLst/>
              <a:gdLst>
                <a:gd name="connsiteX0" fmla="*/ 0 w 10351"/>
                <a:gd name="connsiteY0" fmla="*/ 0 h 12461"/>
                <a:gd name="connsiteX1" fmla="*/ 10351 w 10351"/>
                <a:gd name="connsiteY1" fmla="*/ 0 h 12461"/>
                <a:gd name="connsiteX2" fmla="*/ 10351 w 10351"/>
                <a:gd name="connsiteY2" fmla="*/ 12461 h 12461"/>
                <a:gd name="connsiteX3" fmla="*/ 0 w 10351"/>
                <a:gd name="connsiteY3" fmla="*/ 12461 h 12461"/>
                <a:gd name="connsiteX4" fmla="*/ 0 w 10351"/>
                <a:gd name="connsiteY4" fmla="*/ 0 h 1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 h="12461">
                  <a:moveTo>
                    <a:pt x="0" y="0"/>
                  </a:moveTo>
                  <a:lnTo>
                    <a:pt x="10351" y="0"/>
                  </a:lnTo>
                  <a:lnTo>
                    <a:pt x="10351" y="12461"/>
                  </a:lnTo>
                  <a:lnTo>
                    <a:pt x="0" y="12461"/>
                  </a:lnTo>
                  <a:lnTo>
                    <a:pt x="0" y="0"/>
                  </a:lnTo>
                  <a:close/>
                </a:path>
              </a:pathLst>
            </a:custGeom>
            <a:solidFill>
              <a:srgbClr val="000000"/>
            </a:solidFill>
            <a:ln w="1210" cap="flat">
              <a:noFill/>
              <a:prstDash val="solid"/>
              <a:miter/>
            </a:ln>
          </p:spPr>
          <p:txBody>
            <a:bodyPr rtlCol="0" anchor="ctr"/>
            <a:lstStyle/>
            <a:p>
              <a:endParaRPr lang="en-DE"/>
            </a:p>
          </p:txBody>
        </p:sp>
        <p:sp>
          <p:nvSpPr>
            <p:cNvPr id="842" name="Freeform 841">
              <a:extLst>
                <a:ext uri="{FF2B5EF4-FFF2-40B4-BE49-F238E27FC236}">
                  <a16:creationId xmlns:a16="http://schemas.microsoft.com/office/drawing/2014/main" id="{7A8321A3-E35F-E090-8359-008DAD0B732E}"/>
                </a:ext>
              </a:extLst>
            </p:cNvPr>
            <p:cNvSpPr/>
            <p:nvPr/>
          </p:nvSpPr>
          <p:spPr>
            <a:xfrm>
              <a:off x="6414442" y="2746982"/>
              <a:ext cx="50630" cy="75996"/>
            </a:xfrm>
            <a:custGeom>
              <a:avLst/>
              <a:gdLst>
                <a:gd name="connsiteX0" fmla="*/ 25315 w 50630"/>
                <a:gd name="connsiteY0" fmla="*/ 7851 h 75996"/>
                <a:gd name="connsiteX1" fmla="*/ 13786 w 50630"/>
                <a:gd name="connsiteY1" fmla="*/ 15405 h 75996"/>
                <a:gd name="connsiteX2" fmla="*/ 9959 w 50630"/>
                <a:gd name="connsiteY2" fmla="*/ 38023 h 75996"/>
                <a:gd name="connsiteX3" fmla="*/ 13786 w 50630"/>
                <a:gd name="connsiteY3" fmla="*/ 60641 h 75996"/>
                <a:gd name="connsiteX4" fmla="*/ 25315 w 50630"/>
                <a:gd name="connsiteY4" fmla="*/ 68146 h 75996"/>
                <a:gd name="connsiteX5" fmla="*/ 36845 w 50630"/>
                <a:gd name="connsiteY5" fmla="*/ 60641 h 75996"/>
                <a:gd name="connsiteX6" fmla="*/ 40720 w 50630"/>
                <a:gd name="connsiteY6" fmla="*/ 38023 h 75996"/>
                <a:gd name="connsiteX7" fmla="*/ 36845 w 50630"/>
                <a:gd name="connsiteY7" fmla="*/ 15405 h 75996"/>
                <a:gd name="connsiteX8" fmla="*/ 25315 w 50630"/>
                <a:gd name="connsiteY8" fmla="*/ 7851 h 75996"/>
                <a:gd name="connsiteX9" fmla="*/ 25315 w 50630"/>
                <a:gd name="connsiteY9" fmla="*/ 0 h 75996"/>
                <a:gd name="connsiteX10" fmla="*/ 44105 w 50630"/>
                <a:gd name="connsiteY10" fmla="*/ 9764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4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51"/>
                  </a:moveTo>
                  <a:cubicBezTo>
                    <a:pt x="20212" y="7851"/>
                    <a:pt x="16369" y="10368"/>
                    <a:pt x="13786" y="15405"/>
                  </a:cubicBezTo>
                  <a:cubicBezTo>
                    <a:pt x="11234" y="20410"/>
                    <a:pt x="9959" y="27949"/>
                    <a:pt x="9959" y="38023"/>
                  </a:cubicBezTo>
                  <a:cubicBezTo>
                    <a:pt x="9959" y="48065"/>
                    <a:pt x="11234" y="55604"/>
                    <a:pt x="13786" y="60641"/>
                  </a:cubicBezTo>
                  <a:cubicBezTo>
                    <a:pt x="16369" y="65644"/>
                    <a:pt x="20212" y="68146"/>
                    <a:pt x="25315" y="68146"/>
                  </a:cubicBezTo>
                  <a:cubicBezTo>
                    <a:pt x="30450" y="68146"/>
                    <a:pt x="34293" y="65644"/>
                    <a:pt x="36845" y="60641"/>
                  </a:cubicBezTo>
                  <a:cubicBezTo>
                    <a:pt x="39428" y="55604"/>
                    <a:pt x="40720" y="48065"/>
                    <a:pt x="40720" y="38023"/>
                  </a:cubicBezTo>
                  <a:cubicBezTo>
                    <a:pt x="40720" y="27949"/>
                    <a:pt x="39428" y="20410"/>
                    <a:pt x="36845" y="15405"/>
                  </a:cubicBezTo>
                  <a:cubicBezTo>
                    <a:pt x="34293" y="10368"/>
                    <a:pt x="30450" y="7851"/>
                    <a:pt x="25315" y="7851"/>
                  </a:cubicBezTo>
                  <a:moveTo>
                    <a:pt x="25315" y="0"/>
                  </a:moveTo>
                  <a:cubicBezTo>
                    <a:pt x="33525" y="0"/>
                    <a:pt x="39788" y="3254"/>
                    <a:pt x="44105" y="9764"/>
                  </a:cubicBezTo>
                  <a:cubicBezTo>
                    <a:pt x="48456" y="16240"/>
                    <a:pt x="50631" y="25659"/>
                    <a:pt x="50631" y="38023"/>
                  </a:cubicBezTo>
                  <a:cubicBezTo>
                    <a:pt x="50631" y="50354"/>
                    <a:pt x="48456" y="59774"/>
                    <a:pt x="44105" y="66282"/>
                  </a:cubicBezTo>
                  <a:cubicBezTo>
                    <a:pt x="39788" y="72758"/>
                    <a:pt x="33525" y="75997"/>
                    <a:pt x="25315" y="75997"/>
                  </a:cubicBezTo>
                  <a:cubicBezTo>
                    <a:pt x="17106" y="75997"/>
                    <a:pt x="10826" y="72758"/>
                    <a:pt x="6476" y="66282"/>
                  </a:cubicBezTo>
                  <a:cubicBezTo>
                    <a:pt x="2158" y="59774"/>
                    <a:pt x="0" y="50354"/>
                    <a:pt x="0" y="38023"/>
                  </a:cubicBezTo>
                  <a:cubicBezTo>
                    <a:pt x="0" y="25659"/>
                    <a:pt x="2158" y="16240"/>
                    <a:pt x="6476" y="9764"/>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3" name="Freeform 842">
              <a:extLst>
                <a:ext uri="{FF2B5EF4-FFF2-40B4-BE49-F238E27FC236}">
                  <a16:creationId xmlns:a16="http://schemas.microsoft.com/office/drawing/2014/main" id="{107F1DEB-E3BB-DD03-326B-20C26E663336}"/>
                </a:ext>
              </a:extLst>
            </p:cNvPr>
            <p:cNvSpPr/>
            <p:nvPr/>
          </p:nvSpPr>
          <p:spPr>
            <a:xfrm>
              <a:off x="6482785" y="2748307"/>
              <a:ext cx="43614" cy="73248"/>
            </a:xfrm>
            <a:custGeom>
              <a:avLst/>
              <a:gdLst>
                <a:gd name="connsiteX0" fmla="*/ 1423 w 43614"/>
                <a:gd name="connsiteY0" fmla="*/ 64909 h 73248"/>
                <a:gd name="connsiteX1" fmla="*/ 17613 w 43614"/>
                <a:gd name="connsiteY1" fmla="*/ 64909 h 73248"/>
                <a:gd name="connsiteX2" fmla="*/ 17613 w 43614"/>
                <a:gd name="connsiteY2" fmla="*/ 9028 h 73248"/>
                <a:gd name="connsiteX3" fmla="*/ 0 w 43614"/>
                <a:gd name="connsiteY3" fmla="*/ 12559 h 73248"/>
                <a:gd name="connsiteX4" fmla="*/ 0 w 43614"/>
                <a:gd name="connsiteY4" fmla="*/ 3533 h 73248"/>
                <a:gd name="connsiteX5" fmla="*/ 17515 w 43614"/>
                <a:gd name="connsiteY5" fmla="*/ 0 h 73248"/>
                <a:gd name="connsiteX6" fmla="*/ 27425 w 43614"/>
                <a:gd name="connsiteY6" fmla="*/ 0 h 73248"/>
                <a:gd name="connsiteX7" fmla="*/ 27425 w 43614"/>
                <a:gd name="connsiteY7" fmla="*/ 64909 h 73248"/>
                <a:gd name="connsiteX8" fmla="*/ 43615 w 43614"/>
                <a:gd name="connsiteY8" fmla="*/ 64909 h 73248"/>
                <a:gd name="connsiteX9" fmla="*/ 43615 w 43614"/>
                <a:gd name="connsiteY9" fmla="*/ 73249 h 73248"/>
                <a:gd name="connsiteX10" fmla="*/ 1423 w 43614"/>
                <a:gd name="connsiteY10" fmla="*/ 73249 h 73248"/>
                <a:gd name="connsiteX11" fmla="*/ 1423 w 43614"/>
                <a:gd name="connsiteY11" fmla="*/ 64909 h 7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614" h="73248">
                  <a:moveTo>
                    <a:pt x="1423" y="64909"/>
                  </a:moveTo>
                  <a:lnTo>
                    <a:pt x="17613" y="64909"/>
                  </a:lnTo>
                  <a:lnTo>
                    <a:pt x="17613" y="9028"/>
                  </a:lnTo>
                  <a:lnTo>
                    <a:pt x="0" y="12559"/>
                  </a:lnTo>
                  <a:lnTo>
                    <a:pt x="0" y="3533"/>
                  </a:lnTo>
                  <a:lnTo>
                    <a:pt x="17515" y="0"/>
                  </a:lnTo>
                  <a:lnTo>
                    <a:pt x="27425" y="0"/>
                  </a:lnTo>
                  <a:lnTo>
                    <a:pt x="27425" y="64909"/>
                  </a:lnTo>
                  <a:lnTo>
                    <a:pt x="43615" y="64909"/>
                  </a:lnTo>
                  <a:lnTo>
                    <a:pt x="43615" y="73249"/>
                  </a:lnTo>
                  <a:lnTo>
                    <a:pt x="1423" y="73249"/>
                  </a:lnTo>
                  <a:lnTo>
                    <a:pt x="1423" y="64909"/>
                  </a:lnTo>
                  <a:close/>
                </a:path>
              </a:pathLst>
            </a:custGeom>
            <a:solidFill>
              <a:srgbClr val="000000"/>
            </a:solidFill>
            <a:ln w="1210" cap="flat">
              <a:noFill/>
              <a:prstDash val="solid"/>
              <a:miter/>
            </a:ln>
          </p:spPr>
          <p:txBody>
            <a:bodyPr rtlCol="0" anchor="ctr"/>
            <a:lstStyle/>
            <a:p>
              <a:endParaRPr lang="en-DE"/>
            </a:p>
          </p:txBody>
        </p:sp>
        <p:sp>
          <p:nvSpPr>
            <p:cNvPr id="844" name="Freeform 843">
              <a:extLst>
                <a:ext uri="{FF2B5EF4-FFF2-40B4-BE49-F238E27FC236}">
                  <a16:creationId xmlns:a16="http://schemas.microsoft.com/office/drawing/2014/main" id="{0403A338-A0D0-9092-B573-B42B925358C9}"/>
                </a:ext>
              </a:extLst>
            </p:cNvPr>
            <p:cNvSpPr/>
            <p:nvPr/>
          </p:nvSpPr>
          <p:spPr>
            <a:xfrm>
              <a:off x="6543424" y="2748307"/>
              <a:ext cx="47393" cy="74671"/>
            </a:xfrm>
            <a:custGeom>
              <a:avLst/>
              <a:gdLst>
                <a:gd name="connsiteX0" fmla="*/ 3091 w 47393"/>
                <a:gd name="connsiteY0" fmla="*/ 0 h 74671"/>
                <a:gd name="connsiteX1" fmla="*/ 41997 w 47393"/>
                <a:gd name="connsiteY1" fmla="*/ 0 h 74671"/>
                <a:gd name="connsiteX2" fmla="*/ 41997 w 47393"/>
                <a:gd name="connsiteY2" fmla="*/ 8341 h 74671"/>
                <a:gd name="connsiteX3" fmla="*/ 12167 w 47393"/>
                <a:gd name="connsiteY3" fmla="*/ 8341 h 74671"/>
                <a:gd name="connsiteX4" fmla="*/ 12167 w 47393"/>
                <a:gd name="connsiteY4" fmla="*/ 26297 h 74671"/>
                <a:gd name="connsiteX5" fmla="*/ 16485 w 47393"/>
                <a:gd name="connsiteY5" fmla="*/ 25218 h 74671"/>
                <a:gd name="connsiteX6" fmla="*/ 20802 w 47393"/>
                <a:gd name="connsiteY6" fmla="*/ 24826 h 74671"/>
                <a:gd name="connsiteX7" fmla="*/ 40230 w 47393"/>
                <a:gd name="connsiteY7" fmla="*/ 31546 h 74671"/>
                <a:gd name="connsiteX8" fmla="*/ 47394 w 47393"/>
                <a:gd name="connsiteY8" fmla="*/ 49748 h 74671"/>
                <a:gd name="connsiteX9" fmla="*/ 40034 w 47393"/>
                <a:gd name="connsiteY9" fmla="*/ 68146 h 74671"/>
                <a:gd name="connsiteX10" fmla="*/ 19281 w 47393"/>
                <a:gd name="connsiteY10" fmla="*/ 74672 h 74671"/>
                <a:gd name="connsiteX11" fmla="*/ 9861 w 47393"/>
                <a:gd name="connsiteY11" fmla="*/ 73887 h 74671"/>
                <a:gd name="connsiteX12" fmla="*/ 0 w 47393"/>
                <a:gd name="connsiteY12" fmla="*/ 71531 h 74671"/>
                <a:gd name="connsiteX13" fmla="*/ 0 w 47393"/>
                <a:gd name="connsiteY13" fmla="*/ 61572 h 74671"/>
                <a:gd name="connsiteX14" fmla="*/ 9126 w 47393"/>
                <a:gd name="connsiteY14" fmla="*/ 65153 h 74671"/>
                <a:gd name="connsiteX15" fmla="*/ 19085 w 47393"/>
                <a:gd name="connsiteY15" fmla="*/ 66331 h 74671"/>
                <a:gd name="connsiteX16" fmla="*/ 32527 w 47393"/>
                <a:gd name="connsiteY16" fmla="*/ 61866 h 74671"/>
                <a:gd name="connsiteX17" fmla="*/ 37483 w 47393"/>
                <a:gd name="connsiteY17" fmla="*/ 49748 h 74671"/>
                <a:gd name="connsiteX18" fmla="*/ 32527 w 47393"/>
                <a:gd name="connsiteY18" fmla="*/ 37631 h 74671"/>
                <a:gd name="connsiteX19" fmla="*/ 19085 w 47393"/>
                <a:gd name="connsiteY19" fmla="*/ 33165 h 74671"/>
                <a:gd name="connsiteX20" fmla="*/ 11137 w 47393"/>
                <a:gd name="connsiteY20" fmla="*/ 34048 h 74671"/>
                <a:gd name="connsiteX21" fmla="*/ 3091 w 47393"/>
                <a:gd name="connsiteY21" fmla="*/ 36796 h 74671"/>
                <a:gd name="connsiteX22" fmla="*/ 3091 w 47393"/>
                <a:gd name="connsiteY22" fmla="*/ 0 h 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93" h="74671">
                  <a:moveTo>
                    <a:pt x="3091" y="0"/>
                  </a:moveTo>
                  <a:lnTo>
                    <a:pt x="41997" y="0"/>
                  </a:lnTo>
                  <a:lnTo>
                    <a:pt x="41997" y="8341"/>
                  </a:lnTo>
                  <a:lnTo>
                    <a:pt x="12167" y="8341"/>
                  </a:lnTo>
                  <a:lnTo>
                    <a:pt x="12167" y="26297"/>
                  </a:lnTo>
                  <a:cubicBezTo>
                    <a:pt x="13607" y="25807"/>
                    <a:pt x="15046" y="25447"/>
                    <a:pt x="16485" y="25218"/>
                  </a:cubicBezTo>
                  <a:cubicBezTo>
                    <a:pt x="17923" y="24956"/>
                    <a:pt x="19362" y="24826"/>
                    <a:pt x="20802" y="24826"/>
                  </a:cubicBezTo>
                  <a:cubicBezTo>
                    <a:pt x="28978" y="24826"/>
                    <a:pt x="35454" y="27066"/>
                    <a:pt x="40230" y="31546"/>
                  </a:cubicBezTo>
                  <a:cubicBezTo>
                    <a:pt x="45005" y="36027"/>
                    <a:pt x="47394" y="42095"/>
                    <a:pt x="47394" y="49748"/>
                  </a:cubicBezTo>
                  <a:cubicBezTo>
                    <a:pt x="47394" y="57631"/>
                    <a:pt x="44940" y="63763"/>
                    <a:pt x="40034" y="68146"/>
                  </a:cubicBezTo>
                  <a:cubicBezTo>
                    <a:pt x="35127" y="72496"/>
                    <a:pt x="28211" y="74672"/>
                    <a:pt x="19281" y="74672"/>
                  </a:cubicBezTo>
                  <a:cubicBezTo>
                    <a:pt x="16206" y="74672"/>
                    <a:pt x="13067" y="74410"/>
                    <a:pt x="9861" y="73887"/>
                  </a:cubicBezTo>
                  <a:cubicBezTo>
                    <a:pt x="6689" y="73364"/>
                    <a:pt x="3402" y="72579"/>
                    <a:pt x="0" y="71531"/>
                  </a:cubicBezTo>
                  <a:lnTo>
                    <a:pt x="0" y="61572"/>
                  </a:lnTo>
                  <a:cubicBezTo>
                    <a:pt x="2944" y="63174"/>
                    <a:pt x="5985" y="64369"/>
                    <a:pt x="9126" y="65153"/>
                  </a:cubicBezTo>
                  <a:cubicBezTo>
                    <a:pt x="12266" y="65938"/>
                    <a:pt x="15586" y="66331"/>
                    <a:pt x="19085" y="66331"/>
                  </a:cubicBezTo>
                  <a:cubicBezTo>
                    <a:pt x="24743" y="66331"/>
                    <a:pt x="29224" y="64842"/>
                    <a:pt x="32527" y="61866"/>
                  </a:cubicBezTo>
                  <a:cubicBezTo>
                    <a:pt x="35831" y="58891"/>
                    <a:pt x="37483" y="54850"/>
                    <a:pt x="37483" y="49748"/>
                  </a:cubicBezTo>
                  <a:cubicBezTo>
                    <a:pt x="37483" y="44645"/>
                    <a:pt x="35831" y="40606"/>
                    <a:pt x="32527" y="37631"/>
                  </a:cubicBezTo>
                  <a:cubicBezTo>
                    <a:pt x="29224" y="34654"/>
                    <a:pt x="24743" y="33165"/>
                    <a:pt x="19085" y="33165"/>
                  </a:cubicBezTo>
                  <a:cubicBezTo>
                    <a:pt x="16436" y="33165"/>
                    <a:pt x="13786" y="33460"/>
                    <a:pt x="11137" y="34048"/>
                  </a:cubicBezTo>
                  <a:cubicBezTo>
                    <a:pt x="8520" y="34638"/>
                    <a:pt x="5839" y="35554"/>
                    <a:pt x="3091" y="36796"/>
                  </a:cubicBezTo>
                  <a:lnTo>
                    <a:pt x="3091" y="0"/>
                  </a:lnTo>
                  <a:close/>
                </a:path>
              </a:pathLst>
            </a:custGeom>
            <a:solidFill>
              <a:srgbClr val="000000"/>
            </a:solidFill>
            <a:ln w="1210" cap="flat">
              <a:noFill/>
              <a:prstDash val="solid"/>
              <a:miter/>
            </a:ln>
          </p:spPr>
          <p:txBody>
            <a:bodyPr rtlCol="0" anchor="ctr"/>
            <a:lstStyle/>
            <a:p>
              <a:endParaRPr lang="en-DE"/>
            </a:p>
          </p:txBody>
        </p:sp>
        <p:sp>
          <p:nvSpPr>
            <p:cNvPr id="845" name="Freeform 844">
              <a:extLst>
                <a:ext uri="{FF2B5EF4-FFF2-40B4-BE49-F238E27FC236}">
                  <a16:creationId xmlns:a16="http://schemas.microsoft.com/office/drawing/2014/main" id="{4B20C95A-8F64-DEE6-3606-BFBBE0CE80AD}"/>
                </a:ext>
              </a:extLst>
            </p:cNvPr>
            <p:cNvSpPr/>
            <p:nvPr/>
          </p:nvSpPr>
          <p:spPr>
            <a:xfrm>
              <a:off x="6316466" y="2393265"/>
              <a:ext cx="50630" cy="75996"/>
            </a:xfrm>
            <a:custGeom>
              <a:avLst/>
              <a:gdLst>
                <a:gd name="connsiteX0" fmla="*/ 25316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6 w 50630"/>
                <a:gd name="connsiteY4" fmla="*/ 68146 h 75996"/>
                <a:gd name="connsiteX5" fmla="*/ 36845 w 50630"/>
                <a:gd name="connsiteY5" fmla="*/ 60640 h 75996"/>
                <a:gd name="connsiteX6" fmla="*/ 40721 w 50630"/>
                <a:gd name="connsiteY6" fmla="*/ 38023 h 75996"/>
                <a:gd name="connsiteX7" fmla="*/ 36845 w 50630"/>
                <a:gd name="connsiteY7" fmla="*/ 15405 h 75996"/>
                <a:gd name="connsiteX8" fmla="*/ 25316 w 50630"/>
                <a:gd name="connsiteY8" fmla="*/ 7849 h 75996"/>
                <a:gd name="connsiteX9" fmla="*/ 25316 w 50630"/>
                <a:gd name="connsiteY9" fmla="*/ 0 h 75996"/>
                <a:gd name="connsiteX10" fmla="*/ 44107 w 50630"/>
                <a:gd name="connsiteY10" fmla="*/ 9763 h 75996"/>
                <a:gd name="connsiteX11" fmla="*/ 50631 w 50630"/>
                <a:gd name="connsiteY11" fmla="*/ 38023 h 75996"/>
                <a:gd name="connsiteX12" fmla="*/ 44107 w 50630"/>
                <a:gd name="connsiteY12" fmla="*/ 66282 h 75996"/>
                <a:gd name="connsiteX13" fmla="*/ 25316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6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6" y="7849"/>
                  </a:moveTo>
                  <a:cubicBezTo>
                    <a:pt x="20214" y="7849"/>
                    <a:pt x="16370" y="10368"/>
                    <a:pt x="13786" y="15405"/>
                  </a:cubicBezTo>
                  <a:cubicBezTo>
                    <a:pt x="11234" y="20410"/>
                    <a:pt x="9959" y="27949"/>
                    <a:pt x="9959" y="38023"/>
                  </a:cubicBezTo>
                  <a:cubicBezTo>
                    <a:pt x="9959" y="48065"/>
                    <a:pt x="11234" y="55603"/>
                    <a:pt x="13786" y="60640"/>
                  </a:cubicBezTo>
                  <a:cubicBezTo>
                    <a:pt x="16370" y="65644"/>
                    <a:pt x="20214" y="68146"/>
                    <a:pt x="25316" y="68146"/>
                  </a:cubicBezTo>
                  <a:cubicBezTo>
                    <a:pt x="30451" y="68146"/>
                    <a:pt x="34294" y="65644"/>
                    <a:pt x="36845" y="60640"/>
                  </a:cubicBezTo>
                  <a:cubicBezTo>
                    <a:pt x="39429" y="55603"/>
                    <a:pt x="40721" y="48065"/>
                    <a:pt x="40721" y="38023"/>
                  </a:cubicBezTo>
                  <a:cubicBezTo>
                    <a:pt x="40721" y="27949"/>
                    <a:pt x="39429" y="20410"/>
                    <a:pt x="36845" y="15405"/>
                  </a:cubicBezTo>
                  <a:cubicBezTo>
                    <a:pt x="34294" y="10368"/>
                    <a:pt x="30451" y="7849"/>
                    <a:pt x="25316" y="7849"/>
                  </a:cubicBezTo>
                  <a:moveTo>
                    <a:pt x="25316" y="0"/>
                  </a:moveTo>
                  <a:cubicBezTo>
                    <a:pt x="33526" y="0"/>
                    <a:pt x="39789" y="3254"/>
                    <a:pt x="44107" y="9763"/>
                  </a:cubicBezTo>
                  <a:cubicBezTo>
                    <a:pt x="48456" y="16239"/>
                    <a:pt x="50631" y="25659"/>
                    <a:pt x="50631" y="38023"/>
                  </a:cubicBezTo>
                  <a:cubicBezTo>
                    <a:pt x="50631" y="50354"/>
                    <a:pt x="48456" y="59772"/>
                    <a:pt x="44107" y="66282"/>
                  </a:cubicBezTo>
                  <a:cubicBezTo>
                    <a:pt x="39789" y="72758"/>
                    <a:pt x="33526" y="75997"/>
                    <a:pt x="25316"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46" name="Freeform 845">
              <a:extLst>
                <a:ext uri="{FF2B5EF4-FFF2-40B4-BE49-F238E27FC236}">
                  <a16:creationId xmlns:a16="http://schemas.microsoft.com/office/drawing/2014/main" id="{C764282E-7059-3B70-272E-F96FAA4FD434}"/>
                </a:ext>
              </a:extLst>
            </p:cNvPr>
            <p:cNvSpPr/>
            <p:nvPr/>
          </p:nvSpPr>
          <p:spPr>
            <a:xfrm>
              <a:off x="6384514" y="2455376"/>
              <a:ext cx="10352" cy="12462"/>
            </a:xfrm>
            <a:custGeom>
              <a:avLst/>
              <a:gdLst>
                <a:gd name="connsiteX0" fmla="*/ 0 w 10352"/>
                <a:gd name="connsiteY0" fmla="*/ 0 h 12462"/>
                <a:gd name="connsiteX1" fmla="*/ 10353 w 10352"/>
                <a:gd name="connsiteY1" fmla="*/ 0 h 12462"/>
                <a:gd name="connsiteX2" fmla="*/ 10353 w 10352"/>
                <a:gd name="connsiteY2" fmla="*/ 12462 h 12462"/>
                <a:gd name="connsiteX3" fmla="*/ 0 w 10352"/>
                <a:gd name="connsiteY3" fmla="*/ 12462 h 12462"/>
                <a:gd name="connsiteX4" fmla="*/ 0 w 10352"/>
                <a:gd name="connsiteY4" fmla="*/ 0 h 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2" h="12462">
                  <a:moveTo>
                    <a:pt x="0" y="0"/>
                  </a:moveTo>
                  <a:lnTo>
                    <a:pt x="10353" y="0"/>
                  </a:lnTo>
                  <a:lnTo>
                    <a:pt x="10353" y="12462"/>
                  </a:lnTo>
                  <a:lnTo>
                    <a:pt x="0" y="12462"/>
                  </a:lnTo>
                  <a:lnTo>
                    <a:pt x="0" y="0"/>
                  </a:lnTo>
                  <a:close/>
                </a:path>
              </a:pathLst>
            </a:custGeom>
            <a:solidFill>
              <a:srgbClr val="000000"/>
            </a:solidFill>
            <a:ln w="1210" cap="flat">
              <a:noFill/>
              <a:prstDash val="solid"/>
              <a:miter/>
            </a:ln>
          </p:spPr>
          <p:txBody>
            <a:bodyPr rtlCol="0" anchor="ctr"/>
            <a:lstStyle/>
            <a:p>
              <a:endParaRPr lang="en-DE"/>
            </a:p>
          </p:txBody>
        </p:sp>
        <p:sp>
          <p:nvSpPr>
            <p:cNvPr id="847" name="Freeform 846">
              <a:extLst>
                <a:ext uri="{FF2B5EF4-FFF2-40B4-BE49-F238E27FC236}">
                  <a16:creationId xmlns:a16="http://schemas.microsoft.com/office/drawing/2014/main" id="{3D726CC5-C9F9-0F30-29AB-D2DC8058C1E3}"/>
                </a:ext>
              </a:extLst>
            </p:cNvPr>
            <p:cNvSpPr/>
            <p:nvPr/>
          </p:nvSpPr>
          <p:spPr>
            <a:xfrm>
              <a:off x="6412332" y="2393265"/>
              <a:ext cx="50630" cy="75996"/>
            </a:xfrm>
            <a:custGeom>
              <a:avLst/>
              <a:gdLst>
                <a:gd name="connsiteX0" fmla="*/ 25315 w 50630"/>
                <a:gd name="connsiteY0" fmla="*/ 7849 h 75996"/>
                <a:gd name="connsiteX1" fmla="*/ 13786 w 50630"/>
                <a:gd name="connsiteY1" fmla="*/ 15405 h 75996"/>
                <a:gd name="connsiteX2" fmla="*/ 9959 w 50630"/>
                <a:gd name="connsiteY2" fmla="*/ 38023 h 75996"/>
                <a:gd name="connsiteX3" fmla="*/ 13786 w 50630"/>
                <a:gd name="connsiteY3" fmla="*/ 60640 h 75996"/>
                <a:gd name="connsiteX4" fmla="*/ 25315 w 50630"/>
                <a:gd name="connsiteY4" fmla="*/ 68146 h 75996"/>
                <a:gd name="connsiteX5" fmla="*/ 36845 w 50630"/>
                <a:gd name="connsiteY5" fmla="*/ 60640 h 75996"/>
                <a:gd name="connsiteX6" fmla="*/ 40720 w 50630"/>
                <a:gd name="connsiteY6" fmla="*/ 38023 h 75996"/>
                <a:gd name="connsiteX7" fmla="*/ 36845 w 50630"/>
                <a:gd name="connsiteY7" fmla="*/ 15405 h 75996"/>
                <a:gd name="connsiteX8" fmla="*/ 25315 w 50630"/>
                <a:gd name="connsiteY8" fmla="*/ 7849 h 75996"/>
                <a:gd name="connsiteX9" fmla="*/ 25315 w 50630"/>
                <a:gd name="connsiteY9" fmla="*/ 0 h 75996"/>
                <a:gd name="connsiteX10" fmla="*/ 44105 w 50630"/>
                <a:gd name="connsiteY10" fmla="*/ 9763 h 75996"/>
                <a:gd name="connsiteX11" fmla="*/ 50631 w 50630"/>
                <a:gd name="connsiteY11" fmla="*/ 38023 h 75996"/>
                <a:gd name="connsiteX12" fmla="*/ 44105 w 50630"/>
                <a:gd name="connsiteY12" fmla="*/ 66282 h 75996"/>
                <a:gd name="connsiteX13" fmla="*/ 25315 w 50630"/>
                <a:gd name="connsiteY13" fmla="*/ 75997 h 75996"/>
                <a:gd name="connsiteX14" fmla="*/ 6476 w 50630"/>
                <a:gd name="connsiteY14" fmla="*/ 66282 h 75996"/>
                <a:gd name="connsiteX15" fmla="*/ 0 w 50630"/>
                <a:gd name="connsiteY15" fmla="*/ 38023 h 75996"/>
                <a:gd name="connsiteX16" fmla="*/ 6476 w 50630"/>
                <a:gd name="connsiteY16" fmla="*/ 9763 h 75996"/>
                <a:gd name="connsiteX17" fmla="*/ 25315 w 50630"/>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0" h="75996">
                  <a:moveTo>
                    <a:pt x="25315" y="7849"/>
                  </a:moveTo>
                  <a:cubicBezTo>
                    <a:pt x="20212" y="7849"/>
                    <a:pt x="16370" y="10368"/>
                    <a:pt x="13786" y="15405"/>
                  </a:cubicBezTo>
                  <a:cubicBezTo>
                    <a:pt x="11234" y="20410"/>
                    <a:pt x="9959" y="27949"/>
                    <a:pt x="9959" y="38023"/>
                  </a:cubicBezTo>
                  <a:cubicBezTo>
                    <a:pt x="9959" y="48065"/>
                    <a:pt x="11234" y="55603"/>
                    <a:pt x="13786" y="60640"/>
                  </a:cubicBezTo>
                  <a:cubicBezTo>
                    <a:pt x="16370" y="65644"/>
                    <a:pt x="20212" y="68146"/>
                    <a:pt x="25315" y="68146"/>
                  </a:cubicBezTo>
                  <a:cubicBezTo>
                    <a:pt x="30450" y="68146"/>
                    <a:pt x="34293" y="65644"/>
                    <a:pt x="36845" y="60640"/>
                  </a:cubicBezTo>
                  <a:cubicBezTo>
                    <a:pt x="39428" y="55603"/>
                    <a:pt x="40720" y="48065"/>
                    <a:pt x="40720" y="38023"/>
                  </a:cubicBezTo>
                  <a:cubicBezTo>
                    <a:pt x="40720" y="27949"/>
                    <a:pt x="39428" y="20410"/>
                    <a:pt x="36845" y="15405"/>
                  </a:cubicBezTo>
                  <a:cubicBezTo>
                    <a:pt x="34293" y="10368"/>
                    <a:pt x="30450" y="7849"/>
                    <a:pt x="25315" y="7849"/>
                  </a:cubicBezTo>
                  <a:moveTo>
                    <a:pt x="25315" y="0"/>
                  </a:moveTo>
                  <a:cubicBezTo>
                    <a:pt x="33525" y="0"/>
                    <a:pt x="39788" y="3254"/>
                    <a:pt x="44105" y="9763"/>
                  </a:cubicBezTo>
                  <a:cubicBezTo>
                    <a:pt x="48456" y="16239"/>
                    <a:pt x="50631" y="25659"/>
                    <a:pt x="50631" y="38023"/>
                  </a:cubicBezTo>
                  <a:cubicBezTo>
                    <a:pt x="50631" y="50354"/>
                    <a:pt x="48456" y="59772"/>
                    <a:pt x="44105" y="66282"/>
                  </a:cubicBezTo>
                  <a:cubicBezTo>
                    <a:pt x="39788" y="72758"/>
                    <a:pt x="33525" y="75997"/>
                    <a:pt x="25315" y="75997"/>
                  </a:cubicBezTo>
                  <a:cubicBezTo>
                    <a:pt x="17106" y="75997"/>
                    <a:pt x="10826" y="72758"/>
                    <a:pt x="6476" y="66282"/>
                  </a:cubicBezTo>
                  <a:cubicBezTo>
                    <a:pt x="2158" y="59772"/>
                    <a:pt x="0" y="50354"/>
                    <a:pt x="0" y="38023"/>
                  </a:cubicBezTo>
                  <a:cubicBezTo>
                    <a:pt x="0" y="25659"/>
                    <a:pt x="2158" y="16239"/>
                    <a:pt x="6476" y="9763"/>
                  </a:cubicBezTo>
                  <a:cubicBezTo>
                    <a:pt x="10826" y="3254"/>
                    <a:pt x="17106" y="0"/>
                    <a:pt x="25315" y="0"/>
                  </a:cubicBezTo>
                  <a:close/>
                </a:path>
              </a:pathLst>
            </a:custGeom>
            <a:solidFill>
              <a:srgbClr val="000000"/>
            </a:solidFill>
            <a:ln w="1210" cap="flat">
              <a:noFill/>
              <a:prstDash val="solid"/>
              <a:miter/>
            </a:ln>
          </p:spPr>
          <p:txBody>
            <a:bodyPr rtlCol="0" anchor="ctr"/>
            <a:lstStyle/>
            <a:p>
              <a:endParaRPr lang="en-DE"/>
            </a:p>
          </p:txBody>
        </p:sp>
        <p:sp>
          <p:nvSpPr>
            <p:cNvPr id="848" name="Freeform 847">
              <a:extLst>
                <a:ext uri="{FF2B5EF4-FFF2-40B4-BE49-F238E27FC236}">
                  <a16:creationId xmlns:a16="http://schemas.microsoft.com/office/drawing/2014/main" id="{0E1CEA97-A5DA-EC03-93F8-FC68E961C009}"/>
                </a:ext>
              </a:extLst>
            </p:cNvPr>
            <p:cNvSpPr/>
            <p:nvPr/>
          </p:nvSpPr>
          <p:spPr>
            <a:xfrm>
              <a:off x="6476995" y="2393265"/>
              <a:ext cx="46509" cy="74573"/>
            </a:xfrm>
            <a:custGeom>
              <a:avLst/>
              <a:gdLst>
                <a:gd name="connsiteX0" fmla="*/ 11921 w 46509"/>
                <a:gd name="connsiteY0" fmla="*/ 66233 h 74573"/>
                <a:gd name="connsiteX1" fmla="*/ 46509 w 46509"/>
                <a:gd name="connsiteY1" fmla="*/ 66233 h 74573"/>
                <a:gd name="connsiteX2" fmla="*/ 46509 w 46509"/>
                <a:gd name="connsiteY2" fmla="*/ 74574 h 74573"/>
                <a:gd name="connsiteX3" fmla="*/ 0 w 46509"/>
                <a:gd name="connsiteY3" fmla="*/ 74574 h 74573"/>
                <a:gd name="connsiteX4" fmla="*/ 0 w 46509"/>
                <a:gd name="connsiteY4" fmla="*/ 66233 h 74573"/>
                <a:gd name="connsiteX5" fmla="*/ 15356 w 46509"/>
                <a:gd name="connsiteY5" fmla="*/ 50582 h 74573"/>
                <a:gd name="connsiteX6" fmla="*/ 27621 w 46509"/>
                <a:gd name="connsiteY6" fmla="*/ 37875 h 74573"/>
                <a:gd name="connsiteX7" fmla="*/ 34244 w 46509"/>
                <a:gd name="connsiteY7" fmla="*/ 28848 h 74573"/>
                <a:gd name="connsiteX8" fmla="*/ 36158 w 46509"/>
                <a:gd name="connsiteY8" fmla="*/ 21537 h 74573"/>
                <a:gd name="connsiteX9" fmla="*/ 32037 w 46509"/>
                <a:gd name="connsiteY9" fmla="*/ 12020 h 74573"/>
                <a:gd name="connsiteX10" fmla="*/ 21391 w 46509"/>
                <a:gd name="connsiteY10" fmla="*/ 8341 h 74573"/>
                <a:gd name="connsiteX11" fmla="*/ 11529 w 46509"/>
                <a:gd name="connsiteY11" fmla="*/ 9959 h 74573"/>
                <a:gd name="connsiteX12" fmla="*/ 491 w 46509"/>
                <a:gd name="connsiteY12" fmla="*/ 14865 h 74573"/>
                <a:gd name="connsiteX13" fmla="*/ 491 w 46509"/>
                <a:gd name="connsiteY13" fmla="*/ 4857 h 74573"/>
                <a:gd name="connsiteX14" fmla="*/ 11676 w 46509"/>
                <a:gd name="connsiteY14" fmla="*/ 1227 h 74573"/>
                <a:gd name="connsiteX15" fmla="*/ 21195 w 46509"/>
                <a:gd name="connsiteY15" fmla="*/ 0 h 74573"/>
                <a:gd name="connsiteX16" fmla="*/ 39347 w 46509"/>
                <a:gd name="connsiteY16" fmla="*/ 5691 h 74573"/>
                <a:gd name="connsiteX17" fmla="*/ 46117 w 46509"/>
                <a:gd name="connsiteY17" fmla="*/ 20900 h 74573"/>
                <a:gd name="connsiteX18" fmla="*/ 44400 w 46509"/>
                <a:gd name="connsiteY18" fmla="*/ 29486 h 74573"/>
                <a:gd name="connsiteX19" fmla="*/ 38268 w 46509"/>
                <a:gd name="connsiteY19" fmla="*/ 39004 h 74573"/>
                <a:gd name="connsiteX20" fmla="*/ 30467 w 46509"/>
                <a:gd name="connsiteY20" fmla="*/ 47246 h 74573"/>
                <a:gd name="connsiteX21" fmla="*/ 11921 w 46509"/>
                <a:gd name="connsiteY21" fmla="*/ 66233 h 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09" h="74573">
                  <a:moveTo>
                    <a:pt x="11921" y="66233"/>
                  </a:moveTo>
                  <a:lnTo>
                    <a:pt x="46509" y="66233"/>
                  </a:lnTo>
                  <a:lnTo>
                    <a:pt x="46509" y="74574"/>
                  </a:lnTo>
                  <a:lnTo>
                    <a:pt x="0" y="74574"/>
                  </a:lnTo>
                  <a:lnTo>
                    <a:pt x="0" y="66233"/>
                  </a:lnTo>
                  <a:cubicBezTo>
                    <a:pt x="3761" y="62341"/>
                    <a:pt x="8880" y="57124"/>
                    <a:pt x="15356" y="50582"/>
                  </a:cubicBezTo>
                  <a:cubicBezTo>
                    <a:pt x="21864" y="44008"/>
                    <a:pt x="25953" y="39773"/>
                    <a:pt x="27621" y="37875"/>
                  </a:cubicBezTo>
                  <a:cubicBezTo>
                    <a:pt x="30794" y="34310"/>
                    <a:pt x="33002" y="31300"/>
                    <a:pt x="34244" y="28848"/>
                  </a:cubicBezTo>
                  <a:cubicBezTo>
                    <a:pt x="35520" y="26362"/>
                    <a:pt x="36158" y="23926"/>
                    <a:pt x="36158" y="21537"/>
                  </a:cubicBezTo>
                  <a:cubicBezTo>
                    <a:pt x="36158" y="17646"/>
                    <a:pt x="34785" y="14473"/>
                    <a:pt x="32037" y="12020"/>
                  </a:cubicBezTo>
                  <a:cubicBezTo>
                    <a:pt x="29322" y="9568"/>
                    <a:pt x="25774" y="8341"/>
                    <a:pt x="21391" y="8341"/>
                  </a:cubicBezTo>
                  <a:cubicBezTo>
                    <a:pt x="18283" y="8341"/>
                    <a:pt x="14996" y="8880"/>
                    <a:pt x="11529" y="9959"/>
                  </a:cubicBezTo>
                  <a:cubicBezTo>
                    <a:pt x="8095" y="11038"/>
                    <a:pt x="4416" y="12674"/>
                    <a:pt x="491" y="14865"/>
                  </a:cubicBezTo>
                  <a:lnTo>
                    <a:pt x="491" y="4857"/>
                  </a:lnTo>
                  <a:cubicBezTo>
                    <a:pt x="4481" y="3254"/>
                    <a:pt x="8209" y="2044"/>
                    <a:pt x="11676" y="1227"/>
                  </a:cubicBezTo>
                  <a:cubicBezTo>
                    <a:pt x="15144" y="409"/>
                    <a:pt x="18316" y="0"/>
                    <a:pt x="21195" y="0"/>
                  </a:cubicBezTo>
                  <a:cubicBezTo>
                    <a:pt x="28782" y="0"/>
                    <a:pt x="34833" y="1897"/>
                    <a:pt x="39347" y="5691"/>
                  </a:cubicBezTo>
                  <a:cubicBezTo>
                    <a:pt x="43861" y="9485"/>
                    <a:pt x="46117" y="14555"/>
                    <a:pt x="46117" y="20900"/>
                  </a:cubicBezTo>
                  <a:cubicBezTo>
                    <a:pt x="46117" y="23910"/>
                    <a:pt x="45544" y="26772"/>
                    <a:pt x="44400" y="29486"/>
                  </a:cubicBezTo>
                  <a:cubicBezTo>
                    <a:pt x="43288" y="32169"/>
                    <a:pt x="41243" y="35340"/>
                    <a:pt x="38268" y="39004"/>
                  </a:cubicBezTo>
                  <a:cubicBezTo>
                    <a:pt x="37450" y="39952"/>
                    <a:pt x="34850" y="42699"/>
                    <a:pt x="30467" y="47246"/>
                  </a:cubicBezTo>
                  <a:cubicBezTo>
                    <a:pt x="26084" y="51760"/>
                    <a:pt x="19902" y="58088"/>
                    <a:pt x="11921" y="66233"/>
                  </a:cubicBezTo>
                  <a:close/>
                </a:path>
              </a:pathLst>
            </a:custGeom>
            <a:solidFill>
              <a:srgbClr val="000000"/>
            </a:solidFill>
            <a:ln w="1210" cap="flat">
              <a:noFill/>
              <a:prstDash val="solid"/>
              <a:miter/>
            </a:ln>
          </p:spPr>
          <p:txBody>
            <a:bodyPr rtlCol="0" anchor="ctr"/>
            <a:lstStyle/>
            <a:p>
              <a:endParaRPr lang="en-DE"/>
            </a:p>
          </p:txBody>
        </p:sp>
        <p:sp>
          <p:nvSpPr>
            <p:cNvPr id="849" name="Freeform 848">
              <a:extLst>
                <a:ext uri="{FF2B5EF4-FFF2-40B4-BE49-F238E27FC236}">
                  <a16:creationId xmlns:a16="http://schemas.microsoft.com/office/drawing/2014/main" id="{CB70C4C2-4AC6-319A-EE88-44C1373BF116}"/>
                </a:ext>
              </a:extLst>
            </p:cNvPr>
            <p:cNvSpPr/>
            <p:nvPr/>
          </p:nvSpPr>
          <p:spPr>
            <a:xfrm>
              <a:off x="6540186" y="2393265"/>
              <a:ext cx="50632" cy="75996"/>
            </a:xfrm>
            <a:custGeom>
              <a:avLst/>
              <a:gdLst>
                <a:gd name="connsiteX0" fmla="*/ 25316 w 50632"/>
                <a:gd name="connsiteY0" fmla="*/ 7849 h 75996"/>
                <a:gd name="connsiteX1" fmla="*/ 13786 w 50632"/>
                <a:gd name="connsiteY1" fmla="*/ 15405 h 75996"/>
                <a:gd name="connsiteX2" fmla="*/ 9960 w 50632"/>
                <a:gd name="connsiteY2" fmla="*/ 38023 h 75996"/>
                <a:gd name="connsiteX3" fmla="*/ 13786 w 50632"/>
                <a:gd name="connsiteY3" fmla="*/ 60640 h 75996"/>
                <a:gd name="connsiteX4" fmla="*/ 25316 w 50632"/>
                <a:gd name="connsiteY4" fmla="*/ 68146 h 75996"/>
                <a:gd name="connsiteX5" fmla="*/ 36846 w 50632"/>
                <a:gd name="connsiteY5" fmla="*/ 60640 h 75996"/>
                <a:gd name="connsiteX6" fmla="*/ 40722 w 50632"/>
                <a:gd name="connsiteY6" fmla="*/ 38023 h 75996"/>
                <a:gd name="connsiteX7" fmla="*/ 36846 w 50632"/>
                <a:gd name="connsiteY7" fmla="*/ 15405 h 75996"/>
                <a:gd name="connsiteX8" fmla="*/ 25316 w 50632"/>
                <a:gd name="connsiteY8" fmla="*/ 7849 h 75996"/>
                <a:gd name="connsiteX9" fmla="*/ 25316 w 50632"/>
                <a:gd name="connsiteY9" fmla="*/ 0 h 75996"/>
                <a:gd name="connsiteX10" fmla="*/ 44107 w 50632"/>
                <a:gd name="connsiteY10" fmla="*/ 9763 h 75996"/>
                <a:gd name="connsiteX11" fmla="*/ 50632 w 50632"/>
                <a:gd name="connsiteY11" fmla="*/ 38023 h 75996"/>
                <a:gd name="connsiteX12" fmla="*/ 44107 w 50632"/>
                <a:gd name="connsiteY12" fmla="*/ 66282 h 75996"/>
                <a:gd name="connsiteX13" fmla="*/ 25316 w 50632"/>
                <a:gd name="connsiteY13" fmla="*/ 75997 h 75996"/>
                <a:gd name="connsiteX14" fmla="*/ 6477 w 50632"/>
                <a:gd name="connsiteY14" fmla="*/ 66282 h 75996"/>
                <a:gd name="connsiteX15" fmla="*/ 0 w 50632"/>
                <a:gd name="connsiteY15" fmla="*/ 38023 h 75996"/>
                <a:gd name="connsiteX16" fmla="*/ 6477 w 50632"/>
                <a:gd name="connsiteY16" fmla="*/ 9763 h 75996"/>
                <a:gd name="connsiteX17" fmla="*/ 25316 w 50632"/>
                <a:gd name="connsiteY17" fmla="*/ 0 h 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632" h="75996">
                  <a:moveTo>
                    <a:pt x="25316" y="7849"/>
                  </a:moveTo>
                  <a:cubicBezTo>
                    <a:pt x="20214" y="7849"/>
                    <a:pt x="16371" y="10368"/>
                    <a:pt x="13786" y="15405"/>
                  </a:cubicBezTo>
                  <a:cubicBezTo>
                    <a:pt x="11236" y="20410"/>
                    <a:pt x="9960" y="27949"/>
                    <a:pt x="9960" y="38023"/>
                  </a:cubicBezTo>
                  <a:cubicBezTo>
                    <a:pt x="9960" y="48065"/>
                    <a:pt x="11236" y="55603"/>
                    <a:pt x="13786" y="60640"/>
                  </a:cubicBezTo>
                  <a:cubicBezTo>
                    <a:pt x="16371" y="65644"/>
                    <a:pt x="20214" y="68146"/>
                    <a:pt x="25316" y="68146"/>
                  </a:cubicBezTo>
                  <a:cubicBezTo>
                    <a:pt x="30451" y="68146"/>
                    <a:pt x="34294" y="65644"/>
                    <a:pt x="36846" y="60640"/>
                  </a:cubicBezTo>
                  <a:cubicBezTo>
                    <a:pt x="39429" y="55603"/>
                    <a:pt x="40722" y="48065"/>
                    <a:pt x="40722" y="38023"/>
                  </a:cubicBezTo>
                  <a:cubicBezTo>
                    <a:pt x="40722" y="27949"/>
                    <a:pt x="39429" y="20410"/>
                    <a:pt x="36846" y="15405"/>
                  </a:cubicBezTo>
                  <a:cubicBezTo>
                    <a:pt x="34294" y="10368"/>
                    <a:pt x="30451" y="7849"/>
                    <a:pt x="25316" y="7849"/>
                  </a:cubicBezTo>
                  <a:moveTo>
                    <a:pt x="25316" y="0"/>
                  </a:moveTo>
                  <a:cubicBezTo>
                    <a:pt x="33526" y="0"/>
                    <a:pt x="39789" y="3254"/>
                    <a:pt x="44107" y="9763"/>
                  </a:cubicBezTo>
                  <a:cubicBezTo>
                    <a:pt x="48457" y="16239"/>
                    <a:pt x="50632" y="25659"/>
                    <a:pt x="50632" y="38023"/>
                  </a:cubicBezTo>
                  <a:cubicBezTo>
                    <a:pt x="50632" y="50354"/>
                    <a:pt x="48457" y="59772"/>
                    <a:pt x="44107" y="66282"/>
                  </a:cubicBezTo>
                  <a:cubicBezTo>
                    <a:pt x="39789" y="72758"/>
                    <a:pt x="33526" y="75997"/>
                    <a:pt x="25316" y="75997"/>
                  </a:cubicBezTo>
                  <a:cubicBezTo>
                    <a:pt x="17106" y="75997"/>
                    <a:pt x="10826" y="72758"/>
                    <a:pt x="6477" y="66282"/>
                  </a:cubicBezTo>
                  <a:cubicBezTo>
                    <a:pt x="2159" y="59772"/>
                    <a:pt x="0" y="50354"/>
                    <a:pt x="0" y="38023"/>
                  </a:cubicBezTo>
                  <a:cubicBezTo>
                    <a:pt x="0" y="25659"/>
                    <a:pt x="2159" y="16239"/>
                    <a:pt x="6477" y="9763"/>
                  </a:cubicBezTo>
                  <a:cubicBezTo>
                    <a:pt x="10826" y="3254"/>
                    <a:pt x="17106" y="0"/>
                    <a:pt x="25316" y="0"/>
                  </a:cubicBezTo>
                  <a:close/>
                </a:path>
              </a:pathLst>
            </a:custGeom>
            <a:solidFill>
              <a:srgbClr val="000000"/>
            </a:solidFill>
            <a:ln w="1210" cap="flat">
              <a:noFill/>
              <a:prstDash val="solid"/>
              <a:miter/>
            </a:ln>
          </p:spPr>
          <p:txBody>
            <a:bodyPr rtlCol="0" anchor="ctr"/>
            <a:lstStyle/>
            <a:p>
              <a:endParaRPr lang="en-DE"/>
            </a:p>
          </p:txBody>
        </p:sp>
        <p:sp>
          <p:nvSpPr>
            <p:cNvPr id="850" name="Freeform 849">
              <a:extLst>
                <a:ext uri="{FF2B5EF4-FFF2-40B4-BE49-F238E27FC236}">
                  <a16:creationId xmlns:a16="http://schemas.microsoft.com/office/drawing/2014/main" id="{20A765BA-AB4F-EC9A-3BC5-E939B38482FF}"/>
                </a:ext>
              </a:extLst>
            </p:cNvPr>
            <p:cNvSpPr/>
            <p:nvPr/>
          </p:nvSpPr>
          <p:spPr>
            <a:xfrm>
              <a:off x="6176402" y="3219870"/>
              <a:ext cx="11953" cy="29587"/>
            </a:xfrm>
            <a:custGeom>
              <a:avLst/>
              <a:gdLst>
                <a:gd name="connsiteX0" fmla="*/ 10326 w 11953"/>
                <a:gd name="connsiteY0" fmla="*/ 0 h 29587"/>
                <a:gd name="connsiteX1" fmla="*/ 11954 w 11953"/>
                <a:gd name="connsiteY1" fmla="*/ 993 h 29587"/>
                <a:gd name="connsiteX2" fmla="*/ 5044 w 11953"/>
                <a:gd name="connsiteY2" fmla="*/ 14813 h 29587"/>
                <a:gd name="connsiteX3" fmla="*/ 11954 w 11953"/>
                <a:gd name="connsiteY3" fmla="*/ 28635 h 29587"/>
                <a:gd name="connsiteX4" fmla="*/ 10326 w 11953"/>
                <a:gd name="connsiteY4" fmla="*/ 29588 h 29587"/>
                <a:gd name="connsiteX5" fmla="*/ 0 w 11953"/>
                <a:gd name="connsiteY5" fmla="*/ 14813 h 29587"/>
                <a:gd name="connsiteX6" fmla="*/ 10326 w 11953"/>
                <a:gd name="connsiteY6" fmla="*/ 0 h 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3" h="29587">
                  <a:moveTo>
                    <a:pt x="10326" y="0"/>
                  </a:moveTo>
                  <a:lnTo>
                    <a:pt x="11954" y="993"/>
                  </a:lnTo>
                  <a:cubicBezTo>
                    <a:pt x="10180" y="5098"/>
                    <a:pt x="7877" y="9704"/>
                    <a:pt x="5044" y="14813"/>
                  </a:cubicBezTo>
                  <a:cubicBezTo>
                    <a:pt x="7877" y="19923"/>
                    <a:pt x="10180" y="24530"/>
                    <a:pt x="11954" y="28635"/>
                  </a:cubicBezTo>
                  <a:lnTo>
                    <a:pt x="10326" y="29588"/>
                  </a:lnTo>
                  <a:cubicBezTo>
                    <a:pt x="6434" y="25113"/>
                    <a:pt x="2992" y="20188"/>
                    <a:pt x="0" y="14813"/>
                  </a:cubicBezTo>
                  <a:cubicBezTo>
                    <a:pt x="3018" y="9386"/>
                    <a:pt x="6460" y="4448"/>
                    <a:pt x="10326" y="0"/>
                  </a:cubicBezTo>
                  <a:close/>
                </a:path>
              </a:pathLst>
            </a:custGeom>
            <a:solidFill>
              <a:srgbClr val="000000"/>
            </a:solidFill>
            <a:ln w="1210" cap="flat">
              <a:noFill/>
              <a:prstDash val="solid"/>
              <a:miter/>
            </a:ln>
          </p:spPr>
          <p:txBody>
            <a:bodyPr rtlCol="0" anchor="ctr"/>
            <a:lstStyle/>
            <a:p>
              <a:endParaRPr lang="en-DE"/>
            </a:p>
          </p:txBody>
        </p:sp>
        <p:sp>
          <p:nvSpPr>
            <p:cNvPr id="851" name="Freeform 850">
              <a:extLst>
                <a:ext uri="{FF2B5EF4-FFF2-40B4-BE49-F238E27FC236}">
                  <a16:creationId xmlns:a16="http://schemas.microsoft.com/office/drawing/2014/main" id="{2E49EBED-8239-594C-1779-6D1EEAB76111}"/>
                </a:ext>
              </a:extLst>
            </p:cNvPr>
            <p:cNvSpPr/>
            <p:nvPr/>
          </p:nvSpPr>
          <p:spPr>
            <a:xfrm>
              <a:off x="6200720" y="3212667"/>
              <a:ext cx="73868" cy="60706"/>
            </a:xfrm>
            <a:custGeom>
              <a:avLst/>
              <a:gdLst>
                <a:gd name="connsiteX0" fmla="*/ 18552 w 73868"/>
                <a:gd name="connsiteY0" fmla="*/ 0 h 60706"/>
                <a:gd name="connsiteX1" fmla="*/ 34835 w 73868"/>
                <a:gd name="connsiteY1" fmla="*/ 4198 h 60706"/>
                <a:gd name="connsiteX2" fmla="*/ 47771 w 73868"/>
                <a:gd name="connsiteY2" fmla="*/ 14864 h 60706"/>
                <a:gd name="connsiteX3" fmla="*/ 52650 w 73868"/>
                <a:gd name="connsiteY3" fmla="*/ 28027 h 60706"/>
                <a:gd name="connsiteX4" fmla="*/ 50494 w 73868"/>
                <a:gd name="connsiteY4" fmla="*/ 34665 h 60706"/>
                <a:gd name="connsiteX5" fmla="*/ 45161 w 73868"/>
                <a:gd name="connsiteY5" fmla="*/ 38693 h 60706"/>
                <a:gd name="connsiteX6" fmla="*/ 58267 w 73868"/>
                <a:gd name="connsiteY6" fmla="*/ 42097 h 60706"/>
                <a:gd name="connsiteX7" fmla="*/ 68422 w 73868"/>
                <a:gd name="connsiteY7" fmla="*/ 44423 h 60706"/>
                <a:gd name="connsiteX8" fmla="*/ 69160 w 73868"/>
                <a:gd name="connsiteY8" fmla="*/ 44310 h 60706"/>
                <a:gd name="connsiteX9" fmla="*/ 69670 w 73868"/>
                <a:gd name="connsiteY9" fmla="*/ 43685 h 60706"/>
                <a:gd name="connsiteX10" fmla="*/ 70124 w 73868"/>
                <a:gd name="connsiteY10" fmla="*/ 41927 h 60706"/>
                <a:gd name="connsiteX11" fmla="*/ 70294 w 73868"/>
                <a:gd name="connsiteY11" fmla="*/ 38579 h 60706"/>
                <a:gd name="connsiteX12" fmla="*/ 70294 w 73868"/>
                <a:gd name="connsiteY12" fmla="*/ 37104 h 60706"/>
                <a:gd name="connsiteX13" fmla="*/ 70635 w 73868"/>
                <a:gd name="connsiteY13" fmla="*/ 36254 h 60706"/>
                <a:gd name="connsiteX14" fmla="*/ 71543 w 73868"/>
                <a:gd name="connsiteY14" fmla="*/ 35799 h 60706"/>
                <a:gd name="connsiteX15" fmla="*/ 73868 w 73868"/>
                <a:gd name="connsiteY15" fmla="*/ 37898 h 60706"/>
                <a:gd name="connsiteX16" fmla="*/ 73699 w 73868"/>
                <a:gd name="connsiteY16" fmla="*/ 43628 h 60706"/>
                <a:gd name="connsiteX17" fmla="*/ 73528 w 73868"/>
                <a:gd name="connsiteY17" fmla="*/ 49416 h 60706"/>
                <a:gd name="connsiteX18" fmla="*/ 73699 w 73868"/>
                <a:gd name="connsiteY18" fmla="*/ 54351 h 60706"/>
                <a:gd name="connsiteX19" fmla="*/ 73868 w 73868"/>
                <a:gd name="connsiteY19" fmla="*/ 59174 h 60706"/>
                <a:gd name="connsiteX20" fmla="*/ 72507 w 73868"/>
                <a:gd name="connsiteY20" fmla="*/ 60706 h 60706"/>
                <a:gd name="connsiteX21" fmla="*/ 71202 w 73868"/>
                <a:gd name="connsiteY21" fmla="*/ 60478 h 60706"/>
                <a:gd name="connsiteX22" fmla="*/ 70521 w 73868"/>
                <a:gd name="connsiteY22" fmla="*/ 59855 h 60706"/>
                <a:gd name="connsiteX23" fmla="*/ 70294 w 73868"/>
                <a:gd name="connsiteY23" fmla="*/ 59003 h 60706"/>
                <a:gd name="connsiteX24" fmla="*/ 70294 w 73868"/>
                <a:gd name="connsiteY24" fmla="*/ 57982 h 60706"/>
                <a:gd name="connsiteX25" fmla="*/ 69841 w 73868"/>
                <a:gd name="connsiteY25" fmla="*/ 54238 h 60706"/>
                <a:gd name="connsiteX26" fmla="*/ 68592 w 73868"/>
                <a:gd name="connsiteY26" fmla="*/ 52707 h 60706"/>
                <a:gd name="connsiteX27" fmla="*/ 65529 w 73868"/>
                <a:gd name="connsiteY27" fmla="*/ 51741 h 60706"/>
                <a:gd name="connsiteX28" fmla="*/ 13787 w 73868"/>
                <a:gd name="connsiteY28" fmla="*/ 38693 h 60706"/>
                <a:gd name="connsiteX29" fmla="*/ 7886 w 73868"/>
                <a:gd name="connsiteY29" fmla="*/ 37898 h 60706"/>
                <a:gd name="connsiteX30" fmla="*/ 3688 w 73868"/>
                <a:gd name="connsiteY30" fmla="*/ 38862 h 60706"/>
                <a:gd name="connsiteX31" fmla="*/ 2553 w 73868"/>
                <a:gd name="connsiteY31" fmla="*/ 41529 h 60706"/>
                <a:gd name="connsiteX32" fmla="*/ 6071 w 73868"/>
                <a:gd name="connsiteY32" fmla="*/ 46409 h 60706"/>
                <a:gd name="connsiteX33" fmla="*/ 16396 w 73868"/>
                <a:gd name="connsiteY33" fmla="*/ 49983 h 60706"/>
                <a:gd name="connsiteX34" fmla="*/ 18666 w 73868"/>
                <a:gd name="connsiteY34" fmla="*/ 50834 h 60706"/>
                <a:gd name="connsiteX35" fmla="*/ 19063 w 73868"/>
                <a:gd name="connsiteY35" fmla="*/ 51969 h 60706"/>
                <a:gd name="connsiteX36" fmla="*/ 17871 w 73868"/>
                <a:gd name="connsiteY36" fmla="*/ 53387 h 60706"/>
                <a:gd name="connsiteX37" fmla="*/ 15772 w 73868"/>
                <a:gd name="connsiteY37" fmla="*/ 52933 h 60706"/>
                <a:gd name="connsiteX38" fmla="*/ 11177 w 73868"/>
                <a:gd name="connsiteY38" fmla="*/ 51629 h 60706"/>
                <a:gd name="connsiteX39" fmla="*/ 6638 w 73868"/>
                <a:gd name="connsiteY39" fmla="*/ 49756 h 60706"/>
                <a:gd name="connsiteX40" fmla="*/ 4652 w 73868"/>
                <a:gd name="connsiteY40" fmla="*/ 48679 h 60706"/>
                <a:gd name="connsiteX41" fmla="*/ 2610 w 73868"/>
                <a:gd name="connsiteY41" fmla="*/ 47146 h 60706"/>
                <a:gd name="connsiteX42" fmla="*/ 681 w 73868"/>
                <a:gd name="connsiteY42" fmla="*/ 44537 h 60706"/>
                <a:gd name="connsiteX43" fmla="*/ 0 w 73868"/>
                <a:gd name="connsiteY43" fmla="*/ 41132 h 60706"/>
                <a:gd name="connsiteX44" fmla="*/ 2156 w 73868"/>
                <a:gd name="connsiteY44" fmla="*/ 34494 h 60706"/>
                <a:gd name="connsiteX45" fmla="*/ 8680 w 73868"/>
                <a:gd name="connsiteY45" fmla="*/ 30693 h 60706"/>
                <a:gd name="connsiteX46" fmla="*/ 2440 w 73868"/>
                <a:gd name="connsiteY46" fmla="*/ 23487 h 60706"/>
                <a:gd name="connsiteX47" fmla="*/ 0 w 73868"/>
                <a:gd name="connsiteY47" fmla="*/ 15488 h 60706"/>
                <a:gd name="connsiteX48" fmla="*/ 5220 w 73868"/>
                <a:gd name="connsiteY48" fmla="*/ 4425 h 60706"/>
                <a:gd name="connsiteX49" fmla="*/ 18552 w 73868"/>
                <a:gd name="connsiteY49" fmla="*/ 0 h 60706"/>
                <a:gd name="connsiteX50" fmla="*/ 13446 w 73868"/>
                <a:gd name="connsiteY50" fmla="*/ 8397 h 60706"/>
                <a:gd name="connsiteX51" fmla="*/ 5447 w 73868"/>
                <a:gd name="connsiteY51" fmla="*/ 10382 h 60706"/>
                <a:gd name="connsiteX52" fmla="*/ 2553 w 73868"/>
                <a:gd name="connsiteY52" fmla="*/ 15828 h 60706"/>
                <a:gd name="connsiteX53" fmla="*/ 6978 w 73868"/>
                <a:gd name="connsiteY53" fmla="*/ 25247 h 60706"/>
                <a:gd name="connsiteX54" fmla="*/ 15091 w 73868"/>
                <a:gd name="connsiteY54" fmla="*/ 31260 h 60706"/>
                <a:gd name="connsiteX55" fmla="*/ 37842 w 73868"/>
                <a:gd name="connsiteY55" fmla="*/ 36991 h 60706"/>
                <a:gd name="connsiteX56" fmla="*/ 39714 w 73868"/>
                <a:gd name="connsiteY56" fmla="*/ 37332 h 60706"/>
                <a:gd name="connsiteX57" fmla="*/ 41076 w 73868"/>
                <a:gd name="connsiteY57" fmla="*/ 37161 h 60706"/>
                <a:gd name="connsiteX58" fmla="*/ 43629 w 73868"/>
                <a:gd name="connsiteY58" fmla="*/ 36309 h 60706"/>
                <a:gd name="connsiteX59" fmla="*/ 46636 w 73868"/>
                <a:gd name="connsiteY59" fmla="*/ 34722 h 60706"/>
                <a:gd name="connsiteX60" fmla="*/ 49019 w 73868"/>
                <a:gd name="connsiteY60" fmla="*/ 32055 h 60706"/>
                <a:gd name="connsiteX61" fmla="*/ 50040 w 73868"/>
                <a:gd name="connsiteY61" fmla="*/ 28140 h 60706"/>
                <a:gd name="connsiteX62" fmla="*/ 46976 w 73868"/>
                <a:gd name="connsiteY62" fmla="*/ 20934 h 60706"/>
                <a:gd name="connsiteX63" fmla="*/ 38126 w 73868"/>
                <a:gd name="connsiteY63" fmla="*/ 14297 h 60706"/>
                <a:gd name="connsiteX64" fmla="*/ 26325 w 73868"/>
                <a:gd name="connsiteY64" fmla="*/ 10496 h 60706"/>
                <a:gd name="connsiteX65" fmla="*/ 13446 w 73868"/>
                <a:gd name="connsiteY65" fmla="*/ 8397 h 6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3868" h="60706">
                  <a:moveTo>
                    <a:pt x="18552" y="0"/>
                  </a:moveTo>
                  <a:cubicBezTo>
                    <a:pt x="24074" y="0"/>
                    <a:pt x="29502" y="1399"/>
                    <a:pt x="34835" y="4198"/>
                  </a:cubicBezTo>
                  <a:cubicBezTo>
                    <a:pt x="40168" y="6959"/>
                    <a:pt x="44480" y="10515"/>
                    <a:pt x="47771" y="14864"/>
                  </a:cubicBezTo>
                  <a:cubicBezTo>
                    <a:pt x="51024" y="19213"/>
                    <a:pt x="52650" y="23601"/>
                    <a:pt x="52650" y="28027"/>
                  </a:cubicBezTo>
                  <a:cubicBezTo>
                    <a:pt x="52650" y="30674"/>
                    <a:pt x="51931" y="32887"/>
                    <a:pt x="50494" y="34665"/>
                  </a:cubicBezTo>
                  <a:cubicBezTo>
                    <a:pt x="49019" y="36405"/>
                    <a:pt x="47241" y="37747"/>
                    <a:pt x="45161" y="38693"/>
                  </a:cubicBezTo>
                  <a:cubicBezTo>
                    <a:pt x="47733" y="39411"/>
                    <a:pt x="52101" y="40546"/>
                    <a:pt x="58267" y="42097"/>
                  </a:cubicBezTo>
                  <a:cubicBezTo>
                    <a:pt x="64432" y="43648"/>
                    <a:pt x="67817" y="44423"/>
                    <a:pt x="68422" y="44423"/>
                  </a:cubicBezTo>
                  <a:cubicBezTo>
                    <a:pt x="68763" y="44423"/>
                    <a:pt x="69008" y="44385"/>
                    <a:pt x="69160" y="44310"/>
                  </a:cubicBezTo>
                  <a:cubicBezTo>
                    <a:pt x="69311" y="44234"/>
                    <a:pt x="69481" y="44025"/>
                    <a:pt x="69670" y="43685"/>
                  </a:cubicBezTo>
                  <a:cubicBezTo>
                    <a:pt x="69897" y="43345"/>
                    <a:pt x="70049" y="42759"/>
                    <a:pt x="70124" y="41927"/>
                  </a:cubicBezTo>
                  <a:cubicBezTo>
                    <a:pt x="70238" y="41094"/>
                    <a:pt x="70294" y="39978"/>
                    <a:pt x="70294" y="38579"/>
                  </a:cubicBezTo>
                  <a:cubicBezTo>
                    <a:pt x="70294" y="37861"/>
                    <a:pt x="70294" y="37369"/>
                    <a:pt x="70294" y="37104"/>
                  </a:cubicBezTo>
                  <a:cubicBezTo>
                    <a:pt x="70332" y="36801"/>
                    <a:pt x="70446" y="36518"/>
                    <a:pt x="70635" y="36254"/>
                  </a:cubicBezTo>
                  <a:cubicBezTo>
                    <a:pt x="70824" y="35951"/>
                    <a:pt x="71127" y="35799"/>
                    <a:pt x="71543" y="35799"/>
                  </a:cubicBezTo>
                  <a:cubicBezTo>
                    <a:pt x="73093" y="35799"/>
                    <a:pt x="73868" y="36499"/>
                    <a:pt x="73868" y="37898"/>
                  </a:cubicBezTo>
                  <a:cubicBezTo>
                    <a:pt x="73868" y="39147"/>
                    <a:pt x="73811" y="41057"/>
                    <a:pt x="73699" y="43628"/>
                  </a:cubicBezTo>
                  <a:cubicBezTo>
                    <a:pt x="73585" y="46201"/>
                    <a:pt x="73528" y="48130"/>
                    <a:pt x="73528" y="49416"/>
                  </a:cubicBezTo>
                  <a:cubicBezTo>
                    <a:pt x="73528" y="50512"/>
                    <a:pt x="73585" y="52158"/>
                    <a:pt x="73699" y="54351"/>
                  </a:cubicBezTo>
                  <a:cubicBezTo>
                    <a:pt x="73811" y="56545"/>
                    <a:pt x="73868" y="58153"/>
                    <a:pt x="73868" y="59174"/>
                  </a:cubicBezTo>
                  <a:cubicBezTo>
                    <a:pt x="73868" y="60195"/>
                    <a:pt x="73414" y="60706"/>
                    <a:pt x="72507" y="60706"/>
                  </a:cubicBezTo>
                  <a:cubicBezTo>
                    <a:pt x="71977" y="60706"/>
                    <a:pt x="71543" y="60630"/>
                    <a:pt x="71202" y="60478"/>
                  </a:cubicBezTo>
                  <a:cubicBezTo>
                    <a:pt x="70900" y="60366"/>
                    <a:pt x="70673" y="60157"/>
                    <a:pt x="70521" y="59855"/>
                  </a:cubicBezTo>
                  <a:cubicBezTo>
                    <a:pt x="70408" y="59552"/>
                    <a:pt x="70332" y="59269"/>
                    <a:pt x="70294" y="59003"/>
                  </a:cubicBezTo>
                  <a:cubicBezTo>
                    <a:pt x="70294" y="58777"/>
                    <a:pt x="70294" y="58437"/>
                    <a:pt x="70294" y="57982"/>
                  </a:cubicBezTo>
                  <a:cubicBezTo>
                    <a:pt x="70294" y="56242"/>
                    <a:pt x="70143" y="54994"/>
                    <a:pt x="69841" y="54238"/>
                  </a:cubicBezTo>
                  <a:cubicBezTo>
                    <a:pt x="69576" y="53482"/>
                    <a:pt x="69160" y="52972"/>
                    <a:pt x="68592" y="52707"/>
                  </a:cubicBezTo>
                  <a:cubicBezTo>
                    <a:pt x="68063" y="52404"/>
                    <a:pt x="67042" y="52082"/>
                    <a:pt x="65529" y="51741"/>
                  </a:cubicBezTo>
                  <a:lnTo>
                    <a:pt x="13787" y="38693"/>
                  </a:lnTo>
                  <a:cubicBezTo>
                    <a:pt x="11479" y="38164"/>
                    <a:pt x="9512" y="37898"/>
                    <a:pt x="7886" y="37898"/>
                  </a:cubicBezTo>
                  <a:cubicBezTo>
                    <a:pt x="5844" y="37898"/>
                    <a:pt x="4444" y="38219"/>
                    <a:pt x="3688" y="38862"/>
                  </a:cubicBezTo>
                  <a:cubicBezTo>
                    <a:pt x="2931" y="39506"/>
                    <a:pt x="2553" y="40394"/>
                    <a:pt x="2553" y="41529"/>
                  </a:cubicBezTo>
                  <a:cubicBezTo>
                    <a:pt x="2553" y="43496"/>
                    <a:pt x="3726" y="45123"/>
                    <a:pt x="6071" y="46409"/>
                  </a:cubicBezTo>
                  <a:cubicBezTo>
                    <a:pt x="8416" y="47695"/>
                    <a:pt x="11858" y="48887"/>
                    <a:pt x="16396" y="49983"/>
                  </a:cubicBezTo>
                  <a:cubicBezTo>
                    <a:pt x="17645" y="50323"/>
                    <a:pt x="18401" y="50608"/>
                    <a:pt x="18666" y="50834"/>
                  </a:cubicBezTo>
                  <a:cubicBezTo>
                    <a:pt x="18931" y="51023"/>
                    <a:pt x="19063" y="51401"/>
                    <a:pt x="19063" y="51969"/>
                  </a:cubicBezTo>
                  <a:cubicBezTo>
                    <a:pt x="19025" y="52915"/>
                    <a:pt x="18628" y="53387"/>
                    <a:pt x="17871" y="53387"/>
                  </a:cubicBezTo>
                  <a:cubicBezTo>
                    <a:pt x="17682" y="53387"/>
                    <a:pt x="16983" y="53236"/>
                    <a:pt x="15772" y="52933"/>
                  </a:cubicBezTo>
                  <a:cubicBezTo>
                    <a:pt x="14524" y="52630"/>
                    <a:pt x="12992" y="52196"/>
                    <a:pt x="11177" y="51629"/>
                  </a:cubicBezTo>
                  <a:cubicBezTo>
                    <a:pt x="9323" y="51023"/>
                    <a:pt x="7811" y="50400"/>
                    <a:pt x="6638" y="49756"/>
                  </a:cubicBezTo>
                  <a:cubicBezTo>
                    <a:pt x="5844" y="49377"/>
                    <a:pt x="5182" y="49019"/>
                    <a:pt x="4652" y="48679"/>
                  </a:cubicBezTo>
                  <a:cubicBezTo>
                    <a:pt x="4123" y="48338"/>
                    <a:pt x="3442" y="47827"/>
                    <a:pt x="2610" y="47146"/>
                  </a:cubicBezTo>
                  <a:cubicBezTo>
                    <a:pt x="1778" y="46428"/>
                    <a:pt x="1135" y="45557"/>
                    <a:pt x="681" y="44537"/>
                  </a:cubicBezTo>
                  <a:cubicBezTo>
                    <a:pt x="227" y="43516"/>
                    <a:pt x="0" y="42381"/>
                    <a:pt x="0" y="41132"/>
                  </a:cubicBezTo>
                  <a:cubicBezTo>
                    <a:pt x="0" y="38711"/>
                    <a:pt x="719" y="36498"/>
                    <a:pt x="2156" y="34494"/>
                  </a:cubicBezTo>
                  <a:cubicBezTo>
                    <a:pt x="3593" y="32489"/>
                    <a:pt x="5768" y="31223"/>
                    <a:pt x="8680" y="30693"/>
                  </a:cubicBezTo>
                  <a:cubicBezTo>
                    <a:pt x="6146" y="28538"/>
                    <a:pt x="4066" y="26136"/>
                    <a:pt x="2440" y="23487"/>
                  </a:cubicBezTo>
                  <a:cubicBezTo>
                    <a:pt x="813" y="20840"/>
                    <a:pt x="0" y="18173"/>
                    <a:pt x="0" y="15488"/>
                  </a:cubicBezTo>
                  <a:cubicBezTo>
                    <a:pt x="0" y="11025"/>
                    <a:pt x="1740" y="7338"/>
                    <a:pt x="5220" y="4425"/>
                  </a:cubicBezTo>
                  <a:cubicBezTo>
                    <a:pt x="8661" y="1475"/>
                    <a:pt x="13106" y="0"/>
                    <a:pt x="18552" y="0"/>
                  </a:cubicBezTo>
                  <a:moveTo>
                    <a:pt x="13446" y="8397"/>
                  </a:moveTo>
                  <a:cubicBezTo>
                    <a:pt x="10004" y="8397"/>
                    <a:pt x="7338" y="9058"/>
                    <a:pt x="5447" y="10382"/>
                  </a:cubicBezTo>
                  <a:cubicBezTo>
                    <a:pt x="3518" y="11668"/>
                    <a:pt x="2553" y="13483"/>
                    <a:pt x="2553" y="15828"/>
                  </a:cubicBezTo>
                  <a:cubicBezTo>
                    <a:pt x="2553" y="18741"/>
                    <a:pt x="4028" y="21880"/>
                    <a:pt x="6978" y="25247"/>
                  </a:cubicBezTo>
                  <a:cubicBezTo>
                    <a:pt x="9777" y="28575"/>
                    <a:pt x="12482" y="30580"/>
                    <a:pt x="15091" y="31260"/>
                  </a:cubicBezTo>
                  <a:lnTo>
                    <a:pt x="37842" y="36991"/>
                  </a:lnTo>
                  <a:lnTo>
                    <a:pt x="39714" y="37332"/>
                  </a:lnTo>
                  <a:cubicBezTo>
                    <a:pt x="39941" y="37332"/>
                    <a:pt x="40395" y="37275"/>
                    <a:pt x="41076" y="37161"/>
                  </a:cubicBezTo>
                  <a:cubicBezTo>
                    <a:pt x="41719" y="37009"/>
                    <a:pt x="42570" y="36726"/>
                    <a:pt x="43629" y="36309"/>
                  </a:cubicBezTo>
                  <a:cubicBezTo>
                    <a:pt x="44688" y="35855"/>
                    <a:pt x="45690" y="35326"/>
                    <a:pt x="46636" y="34722"/>
                  </a:cubicBezTo>
                  <a:cubicBezTo>
                    <a:pt x="47544" y="34078"/>
                    <a:pt x="48338" y="33190"/>
                    <a:pt x="49019" y="32055"/>
                  </a:cubicBezTo>
                  <a:cubicBezTo>
                    <a:pt x="49700" y="30882"/>
                    <a:pt x="50040" y="29578"/>
                    <a:pt x="50040" y="28140"/>
                  </a:cubicBezTo>
                  <a:cubicBezTo>
                    <a:pt x="50040" y="25833"/>
                    <a:pt x="49019" y="23430"/>
                    <a:pt x="46976" y="20934"/>
                  </a:cubicBezTo>
                  <a:cubicBezTo>
                    <a:pt x="44934" y="18401"/>
                    <a:pt x="41984" y="16188"/>
                    <a:pt x="38126" y="14297"/>
                  </a:cubicBezTo>
                  <a:cubicBezTo>
                    <a:pt x="35629" y="13124"/>
                    <a:pt x="31696" y="11857"/>
                    <a:pt x="26325" y="10496"/>
                  </a:cubicBezTo>
                  <a:cubicBezTo>
                    <a:pt x="20916" y="9097"/>
                    <a:pt x="16623" y="8397"/>
                    <a:pt x="13446" y="8397"/>
                  </a:cubicBezTo>
                  <a:close/>
                </a:path>
              </a:pathLst>
            </a:custGeom>
            <a:solidFill>
              <a:srgbClr val="000000"/>
            </a:solidFill>
            <a:ln w="1210" cap="flat">
              <a:noFill/>
              <a:prstDash val="solid"/>
              <a:miter/>
            </a:ln>
          </p:spPr>
          <p:txBody>
            <a:bodyPr rtlCol="0" anchor="ctr"/>
            <a:lstStyle/>
            <a:p>
              <a:endParaRPr lang="en-DE"/>
            </a:p>
          </p:txBody>
        </p:sp>
        <p:sp>
          <p:nvSpPr>
            <p:cNvPr id="852" name="Freeform 851">
              <a:extLst>
                <a:ext uri="{FF2B5EF4-FFF2-40B4-BE49-F238E27FC236}">
                  <a16:creationId xmlns:a16="http://schemas.microsoft.com/office/drawing/2014/main" id="{7339E014-6E83-A3B0-5891-EBA338D796C7}"/>
                </a:ext>
              </a:extLst>
            </p:cNvPr>
            <p:cNvSpPr/>
            <p:nvPr/>
          </p:nvSpPr>
          <p:spPr>
            <a:xfrm>
              <a:off x="6170301" y="3193655"/>
              <a:ext cx="84493" cy="19597"/>
            </a:xfrm>
            <a:custGeom>
              <a:avLst/>
              <a:gdLst>
                <a:gd name="connsiteX0" fmla="*/ 42247 w 84493"/>
                <a:gd name="connsiteY0" fmla="*/ 19597 h 19597"/>
                <a:gd name="connsiteX1" fmla="*/ 16461 w 84493"/>
                <a:gd name="connsiteY1" fmla="*/ 14275 h 19597"/>
                <a:gd name="connsiteX2" fmla="*/ 7591 w 84493"/>
                <a:gd name="connsiteY2" fmla="*/ 8829 h 19597"/>
                <a:gd name="connsiteX3" fmla="*/ 1774 w 84493"/>
                <a:gd name="connsiteY3" fmla="*/ 3549 h 19597"/>
                <a:gd name="connsiteX4" fmla="*/ 0 w 84493"/>
                <a:gd name="connsiteY4" fmla="*/ 867 h 19597"/>
                <a:gd name="connsiteX5" fmla="*/ 825 w 84493"/>
                <a:gd name="connsiteY5" fmla="*/ 0 h 19597"/>
                <a:gd name="connsiteX6" fmla="*/ 2269 w 84493"/>
                <a:gd name="connsiteY6" fmla="*/ 1114 h 19597"/>
                <a:gd name="connsiteX7" fmla="*/ 42247 w 84493"/>
                <a:gd name="connsiteY7" fmla="*/ 14687 h 19597"/>
                <a:gd name="connsiteX8" fmla="*/ 81770 w 84493"/>
                <a:gd name="connsiteY8" fmla="*/ 1445 h 19597"/>
                <a:gd name="connsiteX9" fmla="*/ 83668 w 84493"/>
                <a:gd name="connsiteY9" fmla="*/ 0 h 19597"/>
                <a:gd name="connsiteX10" fmla="*/ 84493 w 84493"/>
                <a:gd name="connsiteY10" fmla="*/ 867 h 19597"/>
                <a:gd name="connsiteX11" fmla="*/ 82802 w 84493"/>
                <a:gd name="connsiteY11" fmla="*/ 3466 h 19597"/>
                <a:gd name="connsiteX12" fmla="*/ 77232 w 84493"/>
                <a:gd name="connsiteY12" fmla="*/ 8623 h 19597"/>
                <a:gd name="connsiteX13" fmla="*/ 68610 w 84493"/>
                <a:gd name="connsiteY13" fmla="*/ 14027 h 19597"/>
                <a:gd name="connsiteX14" fmla="*/ 42247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42247" y="19597"/>
                  </a:moveTo>
                  <a:cubicBezTo>
                    <a:pt x="32730" y="19597"/>
                    <a:pt x="24135" y="17823"/>
                    <a:pt x="16461" y="14275"/>
                  </a:cubicBezTo>
                  <a:cubicBezTo>
                    <a:pt x="13243" y="12763"/>
                    <a:pt x="10287" y="10947"/>
                    <a:pt x="7591" y="8829"/>
                  </a:cubicBezTo>
                  <a:cubicBezTo>
                    <a:pt x="4896" y="6711"/>
                    <a:pt x="2957" y="4951"/>
                    <a:pt x="1774" y="3549"/>
                  </a:cubicBezTo>
                  <a:cubicBezTo>
                    <a:pt x="591" y="2146"/>
                    <a:pt x="0" y="1252"/>
                    <a:pt x="0" y="867"/>
                  </a:cubicBezTo>
                  <a:cubicBezTo>
                    <a:pt x="0" y="316"/>
                    <a:pt x="275" y="28"/>
                    <a:pt x="825" y="0"/>
                  </a:cubicBezTo>
                  <a:cubicBezTo>
                    <a:pt x="1100" y="0"/>
                    <a:pt x="1581" y="372"/>
                    <a:pt x="2269" y="1114"/>
                  </a:cubicBezTo>
                  <a:cubicBezTo>
                    <a:pt x="11511" y="10190"/>
                    <a:pt x="24836" y="14715"/>
                    <a:pt x="42247" y="14687"/>
                  </a:cubicBezTo>
                  <a:cubicBezTo>
                    <a:pt x="59712" y="14687"/>
                    <a:pt x="72887" y="10273"/>
                    <a:pt x="81770" y="1445"/>
                  </a:cubicBezTo>
                  <a:cubicBezTo>
                    <a:pt x="82733" y="482"/>
                    <a:pt x="83366" y="0"/>
                    <a:pt x="83668" y="0"/>
                  </a:cubicBezTo>
                  <a:cubicBezTo>
                    <a:pt x="84218" y="0"/>
                    <a:pt x="84493" y="289"/>
                    <a:pt x="84493" y="867"/>
                  </a:cubicBezTo>
                  <a:cubicBezTo>
                    <a:pt x="84493" y="1252"/>
                    <a:pt x="83930" y="2118"/>
                    <a:pt x="82802" y="3466"/>
                  </a:cubicBezTo>
                  <a:cubicBezTo>
                    <a:pt x="81674" y="4814"/>
                    <a:pt x="79818" y="6533"/>
                    <a:pt x="77232" y="8623"/>
                  </a:cubicBezTo>
                  <a:cubicBezTo>
                    <a:pt x="74647" y="10714"/>
                    <a:pt x="71773" y="12515"/>
                    <a:pt x="68610" y="14027"/>
                  </a:cubicBezTo>
                  <a:cubicBezTo>
                    <a:pt x="60936" y="17740"/>
                    <a:pt x="52148" y="19597"/>
                    <a:pt x="42247" y="19597"/>
                  </a:cubicBezTo>
                  <a:close/>
                </a:path>
              </a:pathLst>
            </a:custGeom>
            <a:solidFill>
              <a:srgbClr val="000000"/>
            </a:solidFill>
            <a:ln w="1210" cap="flat">
              <a:noFill/>
              <a:prstDash val="solid"/>
              <a:miter/>
            </a:ln>
          </p:spPr>
          <p:txBody>
            <a:bodyPr rtlCol="0" anchor="ctr"/>
            <a:lstStyle/>
            <a:p>
              <a:endParaRPr lang="en-DE"/>
            </a:p>
          </p:txBody>
        </p:sp>
        <p:sp>
          <p:nvSpPr>
            <p:cNvPr id="853" name="Freeform 852">
              <a:extLst>
                <a:ext uri="{FF2B5EF4-FFF2-40B4-BE49-F238E27FC236}">
                  <a16:creationId xmlns:a16="http://schemas.microsoft.com/office/drawing/2014/main" id="{3D0D7718-87DA-E847-E9A9-AC7A044807EB}"/>
                </a:ext>
              </a:extLst>
            </p:cNvPr>
            <p:cNvSpPr/>
            <p:nvPr/>
          </p:nvSpPr>
          <p:spPr>
            <a:xfrm>
              <a:off x="6170140" y="3116949"/>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4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9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0"/>
                    <a:pt x="80904" y="23034"/>
                  </a:cubicBezTo>
                  <a:cubicBezTo>
                    <a:pt x="80904" y="18382"/>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6"/>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9"/>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4" name="Freeform 853">
              <a:extLst>
                <a:ext uri="{FF2B5EF4-FFF2-40B4-BE49-F238E27FC236}">
                  <a16:creationId xmlns:a16="http://schemas.microsoft.com/office/drawing/2014/main" id="{F25F59F5-6754-0384-8E3C-B4798FBFF729}"/>
                </a:ext>
              </a:extLst>
            </p:cNvPr>
            <p:cNvSpPr/>
            <p:nvPr/>
          </p:nvSpPr>
          <p:spPr>
            <a:xfrm>
              <a:off x="6170140" y="3048002"/>
              <a:ext cx="84478" cy="51459"/>
            </a:xfrm>
            <a:custGeom>
              <a:avLst/>
              <a:gdLst>
                <a:gd name="connsiteX0" fmla="*/ 81698 w 84478"/>
                <a:gd name="connsiteY0" fmla="*/ 51459 h 51459"/>
                <a:gd name="connsiteX1" fmla="*/ 58437 w 84478"/>
                <a:gd name="connsiteY1" fmla="*/ 51459 h 51459"/>
                <a:gd name="connsiteX2" fmla="*/ 56678 w 84478"/>
                <a:gd name="connsiteY2" fmla="*/ 51402 h 51459"/>
                <a:gd name="connsiteX3" fmla="*/ 55884 w 84478"/>
                <a:gd name="connsiteY3" fmla="*/ 51005 h 51459"/>
                <a:gd name="connsiteX4" fmla="*/ 55543 w 84478"/>
                <a:gd name="connsiteY4" fmla="*/ 49984 h 51459"/>
                <a:gd name="connsiteX5" fmla="*/ 56735 w 84478"/>
                <a:gd name="connsiteY5" fmla="*/ 48566 h 51459"/>
                <a:gd name="connsiteX6" fmla="*/ 74606 w 84478"/>
                <a:gd name="connsiteY6" fmla="*/ 41360 h 51459"/>
                <a:gd name="connsiteX7" fmla="*/ 80904 w 84478"/>
                <a:gd name="connsiteY7" fmla="*/ 23035 h 51459"/>
                <a:gd name="connsiteX8" fmla="*/ 75911 w 84478"/>
                <a:gd name="connsiteY8" fmla="*/ 11744 h 51459"/>
                <a:gd name="connsiteX9" fmla="*/ 64281 w 84478"/>
                <a:gd name="connsiteY9" fmla="*/ 7433 h 51459"/>
                <a:gd name="connsiteX10" fmla="*/ 53558 w 84478"/>
                <a:gd name="connsiteY10" fmla="*/ 11064 h 51459"/>
                <a:gd name="connsiteX11" fmla="*/ 50324 w 84478"/>
                <a:gd name="connsiteY11" fmla="*/ 14525 h 51459"/>
                <a:gd name="connsiteX12" fmla="*/ 48622 w 84478"/>
                <a:gd name="connsiteY12" fmla="*/ 17588 h 51459"/>
                <a:gd name="connsiteX13" fmla="*/ 47657 w 84478"/>
                <a:gd name="connsiteY13" fmla="*/ 20935 h 51459"/>
                <a:gd name="connsiteX14" fmla="*/ 43799 w 84478"/>
                <a:gd name="connsiteY14" fmla="*/ 36254 h 51459"/>
                <a:gd name="connsiteX15" fmla="*/ 35629 w 84478"/>
                <a:gd name="connsiteY15" fmla="*/ 47317 h 51459"/>
                <a:gd name="connsiteX16" fmla="*/ 22524 w 84478"/>
                <a:gd name="connsiteY16" fmla="*/ 51459 h 51459"/>
                <a:gd name="connsiteX17" fmla="*/ 6638 w 84478"/>
                <a:gd name="connsiteY17" fmla="*/ 44935 h 51459"/>
                <a:gd name="connsiteX18" fmla="*/ 0 w 84478"/>
                <a:gd name="connsiteY18" fmla="*/ 28822 h 51459"/>
                <a:gd name="connsiteX19" fmla="*/ 1532 w 84478"/>
                <a:gd name="connsiteY19" fmla="*/ 20085 h 51459"/>
                <a:gd name="connsiteX20" fmla="*/ 4369 w 84478"/>
                <a:gd name="connsiteY20" fmla="*/ 14411 h 51459"/>
                <a:gd name="connsiteX21" fmla="*/ 8170 w 84478"/>
                <a:gd name="connsiteY21" fmla="*/ 10213 h 51459"/>
                <a:gd name="connsiteX22" fmla="*/ 1532 w 84478"/>
                <a:gd name="connsiteY22" fmla="*/ 6185 h 51459"/>
                <a:gd name="connsiteX23" fmla="*/ 0 w 84478"/>
                <a:gd name="connsiteY23" fmla="*/ 4425 h 51459"/>
                <a:gd name="connsiteX24" fmla="*/ 567 w 84478"/>
                <a:gd name="connsiteY24" fmla="*/ 3348 h 51459"/>
                <a:gd name="connsiteX25" fmla="*/ 2780 w 84478"/>
                <a:gd name="connsiteY25" fmla="*/ 3121 h 51459"/>
                <a:gd name="connsiteX26" fmla="*/ 26155 w 84478"/>
                <a:gd name="connsiteY26" fmla="*/ 3121 h 51459"/>
                <a:gd name="connsiteX27" fmla="*/ 27914 w 84478"/>
                <a:gd name="connsiteY27" fmla="*/ 3178 h 51459"/>
                <a:gd name="connsiteX28" fmla="*/ 28651 w 84478"/>
                <a:gd name="connsiteY28" fmla="*/ 3632 h 51459"/>
                <a:gd name="connsiteX29" fmla="*/ 28935 w 84478"/>
                <a:gd name="connsiteY29" fmla="*/ 4653 h 51459"/>
                <a:gd name="connsiteX30" fmla="*/ 27573 w 84478"/>
                <a:gd name="connsiteY30" fmla="*/ 6071 h 51459"/>
                <a:gd name="connsiteX31" fmla="*/ 3291 w 84478"/>
                <a:gd name="connsiteY31" fmla="*/ 28708 h 51459"/>
                <a:gd name="connsiteX32" fmla="*/ 7773 w 84478"/>
                <a:gd name="connsiteY32" fmla="*/ 39715 h 51459"/>
                <a:gd name="connsiteX33" fmla="*/ 18495 w 84478"/>
                <a:gd name="connsiteY33" fmla="*/ 44027 h 51459"/>
                <a:gd name="connsiteX34" fmla="*/ 27800 w 84478"/>
                <a:gd name="connsiteY34" fmla="*/ 40850 h 51459"/>
                <a:gd name="connsiteX35" fmla="*/ 33247 w 84478"/>
                <a:gd name="connsiteY35" fmla="*/ 32282 h 51459"/>
                <a:gd name="connsiteX36" fmla="*/ 36821 w 84478"/>
                <a:gd name="connsiteY36" fmla="*/ 17418 h 51459"/>
                <a:gd name="connsiteX37" fmla="*/ 45161 w 84478"/>
                <a:gd name="connsiteY37" fmla="*/ 4993 h 51459"/>
                <a:gd name="connsiteX38" fmla="*/ 60309 w 84478"/>
                <a:gd name="connsiteY38" fmla="*/ 0 h 51459"/>
                <a:gd name="connsiteX39" fmla="*/ 77330 w 84478"/>
                <a:gd name="connsiteY39" fmla="*/ 6469 h 51459"/>
                <a:gd name="connsiteX40" fmla="*/ 84478 w 84478"/>
                <a:gd name="connsiteY40" fmla="*/ 22922 h 51459"/>
                <a:gd name="connsiteX41" fmla="*/ 82095 w 84478"/>
                <a:gd name="connsiteY41" fmla="*/ 35687 h 51459"/>
                <a:gd name="connsiteX42" fmla="*/ 76365 w 84478"/>
                <a:gd name="connsiteY42" fmla="*/ 44253 h 51459"/>
                <a:gd name="connsiteX43" fmla="*/ 82379 w 84478"/>
                <a:gd name="connsiteY43" fmla="*/ 48112 h 51459"/>
                <a:gd name="connsiteX44" fmla="*/ 82946 w 84478"/>
                <a:gd name="connsiteY44" fmla="*/ 48452 h 51459"/>
                <a:gd name="connsiteX45" fmla="*/ 84478 w 84478"/>
                <a:gd name="connsiteY45" fmla="*/ 50211 h 51459"/>
                <a:gd name="connsiteX46" fmla="*/ 83911 w 84478"/>
                <a:gd name="connsiteY46" fmla="*/ 51288 h 51459"/>
                <a:gd name="connsiteX47" fmla="*/ 81698 w 84478"/>
                <a:gd name="connsiteY47" fmla="*/ 51459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478" h="51459">
                  <a:moveTo>
                    <a:pt x="81698" y="51459"/>
                  </a:moveTo>
                  <a:lnTo>
                    <a:pt x="58437" y="51459"/>
                  </a:lnTo>
                  <a:cubicBezTo>
                    <a:pt x="57567" y="51459"/>
                    <a:pt x="56981" y="51440"/>
                    <a:pt x="56678" y="51402"/>
                  </a:cubicBezTo>
                  <a:cubicBezTo>
                    <a:pt x="56375" y="51365"/>
                    <a:pt x="56111" y="51232"/>
                    <a:pt x="55884" y="51005"/>
                  </a:cubicBezTo>
                  <a:cubicBezTo>
                    <a:pt x="55657" y="50779"/>
                    <a:pt x="55543" y="50438"/>
                    <a:pt x="55543" y="49984"/>
                  </a:cubicBezTo>
                  <a:cubicBezTo>
                    <a:pt x="55543" y="49113"/>
                    <a:pt x="55941" y="48641"/>
                    <a:pt x="56735" y="48566"/>
                  </a:cubicBezTo>
                  <a:cubicBezTo>
                    <a:pt x="64413" y="48339"/>
                    <a:pt x="70370" y="45937"/>
                    <a:pt x="74606" y="41360"/>
                  </a:cubicBezTo>
                  <a:cubicBezTo>
                    <a:pt x="78805" y="36859"/>
                    <a:pt x="80904" y="30752"/>
                    <a:pt x="80904" y="23035"/>
                  </a:cubicBezTo>
                  <a:cubicBezTo>
                    <a:pt x="80904" y="18384"/>
                    <a:pt x="79240" y="14619"/>
                    <a:pt x="75911" y="11744"/>
                  </a:cubicBezTo>
                  <a:cubicBezTo>
                    <a:pt x="72545" y="8870"/>
                    <a:pt x="68668" y="7433"/>
                    <a:pt x="64281" y="7433"/>
                  </a:cubicBezTo>
                  <a:cubicBezTo>
                    <a:pt x="60082" y="7433"/>
                    <a:pt x="56508" y="8643"/>
                    <a:pt x="53558" y="11064"/>
                  </a:cubicBezTo>
                  <a:cubicBezTo>
                    <a:pt x="52234" y="12085"/>
                    <a:pt x="51156" y="13239"/>
                    <a:pt x="50324" y="14525"/>
                  </a:cubicBezTo>
                  <a:cubicBezTo>
                    <a:pt x="49454" y="15774"/>
                    <a:pt x="48886" y="16795"/>
                    <a:pt x="48622" y="17588"/>
                  </a:cubicBezTo>
                  <a:cubicBezTo>
                    <a:pt x="48357" y="18345"/>
                    <a:pt x="48035" y="19460"/>
                    <a:pt x="47657" y="20935"/>
                  </a:cubicBezTo>
                  <a:cubicBezTo>
                    <a:pt x="45350" y="30543"/>
                    <a:pt x="44064" y="35649"/>
                    <a:pt x="43799" y="36254"/>
                  </a:cubicBezTo>
                  <a:cubicBezTo>
                    <a:pt x="42248" y="40831"/>
                    <a:pt x="39525" y="44518"/>
                    <a:pt x="35629" y="47317"/>
                  </a:cubicBezTo>
                  <a:cubicBezTo>
                    <a:pt x="31696" y="50079"/>
                    <a:pt x="27327" y="51459"/>
                    <a:pt x="22524" y="51459"/>
                  </a:cubicBezTo>
                  <a:cubicBezTo>
                    <a:pt x="16321" y="51459"/>
                    <a:pt x="11026" y="49284"/>
                    <a:pt x="6638" y="44935"/>
                  </a:cubicBezTo>
                  <a:cubicBezTo>
                    <a:pt x="2213" y="40547"/>
                    <a:pt x="0" y="35177"/>
                    <a:pt x="0" y="28822"/>
                  </a:cubicBezTo>
                  <a:cubicBezTo>
                    <a:pt x="0" y="25645"/>
                    <a:pt x="511" y="22733"/>
                    <a:pt x="1532" y="20085"/>
                  </a:cubicBezTo>
                  <a:cubicBezTo>
                    <a:pt x="2515" y="17400"/>
                    <a:pt x="3461" y="15508"/>
                    <a:pt x="4369" y="14411"/>
                  </a:cubicBezTo>
                  <a:cubicBezTo>
                    <a:pt x="5276" y="13315"/>
                    <a:pt x="6543" y="11915"/>
                    <a:pt x="8170" y="10213"/>
                  </a:cubicBezTo>
                  <a:lnTo>
                    <a:pt x="1532" y="6185"/>
                  </a:lnTo>
                  <a:cubicBezTo>
                    <a:pt x="511" y="5580"/>
                    <a:pt x="0" y="4993"/>
                    <a:pt x="0" y="4425"/>
                  </a:cubicBezTo>
                  <a:cubicBezTo>
                    <a:pt x="0" y="3821"/>
                    <a:pt x="189" y="3461"/>
                    <a:pt x="567" y="3348"/>
                  </a:cubicBezTo>
                  <a:cubicBezTo>
                    <a:pt x="908" y="3196"/>
                    <a:pt x="1645" y="3121"/>
                    <a:pt x="2780" y="3121"/>
                  </a:cubicBezTo>
                  <a:lnTo>
                    <a:pt x="26155" y="3121"/>
                  </a:lnTo>
                  <a:cubicBezTo>
                    <a:pt x="27025" y="3121"/>
                    <a:pt x="27611" y="3140"/>
                    <a:pt x="27914" y="3178"/>
                  </a:cubicBezTo>
                  <a:cubicBezTo>
                    <a:pt x="28216" y="3215"/>
                    <a:pt x="28462" y="3367"/>
                    <a:pt x="28651" y="3632"/>
                  </a:cubicBezTo>
                  <a:cubicBezTo>
                    <a:pt x="28840" y="3859"/>
                    <a:pt x="28935" y="4199"/>
                    <a:pt x="28935" y="4653"/>
                  </a:cubicBezTo>
                  <a:cubicBezTo>
                    <a:pt x="28935" y="5410"/>
                    <a:pt x="28481" y="5882"/>
                    <a:pt x="27573" y="6071"/>
                  </a:cubicBezTo>
                  <a:cubicBezTo>
                    <a:pt x="11385" y="8227"/>
                    <a:pt x="3291" y="15772"/>
                    <a:pt x="3291" y="28708"/>
                  </a:cubicBezTo>
                  <a:cubicBezTo>
                    <a:pt x="3291" y="33134"/>
                    <a:pt x="4785" y="36802"/>
                    <a:pt x="7773" y="39715"/>
                  </a:cubicBezTo>
                  <a:cubicBezTo>
                    <a:pt x="10723" y="42589"/>
                    <a:pt x="14297" y="44027"/>
                    <a:pt x="18495" y="44027"/>
                  </a:cubicBezTo>
                  <a:cubicBezTo>
                    <a:pt x="21900" y="44027"/>
                    <a:pt x="25001" y="42968"/>
                    <a:pt x="27800" y="40850"/>
                  </a:cubicBezTo>
                  <a:cubicBezTo>
                    <a:pt x="30561" y="38732"/>
                    <a:pt x="32377" y="35876"/>
                    <a:pt x="33247" y="32282"/>
                  </a:cubicBezTo>
                  <a:lnTo>
                    <a:pt x="36821" y="17418"/>
                  </a:lnTo>
                  <a:cubicBezTo>
                    <a:pt x="37993" y="12464"/>
                    <a:pt x="40773" y="8322"/>
                    <a:pt x="45161" y="4993"/>
                  </a:cubicBezTo>
                  <a:cubicBezTo>
                    <a:pt x="49548" y="1664"/>
                    <a:pt x="54598" y="0"/>
                    <a:pt x="60309" y="0"/>
                  </a:cubicBezTo>
                  <a:cubicBezTo>
                    <a:pt x="66890" y="0"/>
                    <a:pt x="72564" y="2156"/>
                    <a:pt x="77330" y="6469"/>
                  </a:cubicBezTo>
                  <a:cubicBezTo>
                    <a:pt x="82095" y="10743"/>
                    <a:pt x="84478" y="16227"/>
                    <a:pt x="84478" y="22922"/>
                  </a:cubicBezTo>
                  <a:cubicBezTo>
                    <a:pt x="84478" y="27725"/>
                    <a:pt x="83684" y="31980"/>
                    <a:pt x="82095" y="35687"/>
                  </a:cubicBezTo>
                  <a:cubicBezTo>
                    <a:pt x="80507" y="39394"/>
                    <a:pt x="78597" y="42249"/>
                    <a:pt x="76365" y="44253"/>
                  </a:cubicBezTo>
                  <a:cubicBezTo>
                    <a:pt x="78937" y="45805"/>
                    <a:pt x="80942" y="47091"/>
                    <a:pt x="82379" y="48112"/>
                  </a:cubicBezTo>
                  <a:lnTo>
                    <a:pt x="82946" y="48452"/>
                  </a:lnTo>
                  <a:cubicBezTo>
                    <a:pt x="83968" y="49058"/>
                    <a:pt x="84478" y="49644"/>
                    <a:pt x="84478" y="50211"/>
                  </a:cubicBezTo>
                  <a:cubicBezTo>
                    <a:pt x="84478" y="50816"/>
                    <a:pt x="84289" y="51176"/>
                    <a:pt x="83911" y="51288"/>
                  </a:cubicBezTo>
                  <a:cubicBezTo>
                    <a:pt x="83533" y="51402"/>
                    <a:pt x="82795" y="51459"/>
                    <a:pt x="81698" y="51459"/>
                  </a:cubicBezTo>
                  <a:close/>
                </a:path>
              </a:pathLst>
            </a:custGeom>
            <a:solidFill>
              <a:srgbClr val="000000"/>
            </a:solidFill>
            <a:ln w="1210" cap="flat">
              <a:noFill/>
              <a:prstDash val="solid"/>
              <a:miter/>
            </a:ln>
          </p:spPr>
          <p:txBody>
            <a:bodyPr rtlCol="0" anchor="ctr"/>
            <a:lstStyle/>
            <a:p>
              <a:endParaRPr lang="en-DE"/>
            </a:p>
          </p:txBody>
        </p:sp>
        <p:sp>
          <p:nvSpPr>
            <p:cNvPr id="855" name="Freeform 854">
              <a:extLst>
                <a:ext uri="{FF2B5EF4-FFF2-40B4-BE49-F238E27FC236}">
                  <a16:creationId xmlns:a16="http://schemas.microsoft.com/office/drawing/2014/main" id="{FD613AA8-61DC-1647-3027-993832B93B76}"/>
                </a:ext>
              </a:extLst>
            </p:cNvPr>
            <p:cNvSpPr/>
            <p:nvPr/>
          </p:nvSpPr>
          <p:spPr>
            <a:xfrm>
              <a:off x="6172693" y="2949554"/>
              <a:ext cx="81925" cy="80960"/>
            </a:xfrm>
            <a:custGeom>
              <a:avLst/>
              <a:gdLst>
                <a:gd name="connsiteX0" fmla="*/ 79372 w 81925"/>
                <a:gd name="connsiteY0" fmla="*/ 80961 h 80960"/>
                <a:gd name="connsiteX1" fmla="*/ 75798 w 81925"/>
                <a:gd name="connsiteY1" fmla="*/ 80961 h 80960"/>
                <a:gd name="connsiteX2" fmla="*/ 75798 w 81925"/>
                <a:gd name="connsiteY2" fmla="*/ 78180 h 80960"/>
                <a:gd name="connsiteX3" fmla="*/ 74776 w 81925"/>
                <a:gd name="connsiteY3" fmla="*/ 70465 h 80960"/>
                <a:gd name="connsiteX4" fmla="*/ 70295 w 81925"/>
                <a:gd name="connsiteY4" fmla="*/ 68990 h 80960"/>
                <a:gd name="connsiteX5" fmla="*/ 9078 w 81925"/>
                <a:gd name="connsiteY5" fmla="*/ 68990 h 80960"/>
                <a:gd name="connsiteX6" fmla="*/ 4709 w 81925"/>
                <a:gd name="connsiteY6" fmla="*/ 70465 h 80960"/>
                <a:gd name="connsiteX7" fmla="*/ 3631 w 81925"/>
                <a:gd name="connsiteY7" fmla="*/ 78180 h 80960"/>
                <a:gd name="connsiteX8" fmla="*/ 3631 w 81925"/>
                <a:gd name="connsiteY8" fmla="*/ 80961 h 80960"/>
                <a:gd name="connsiteX9" fmla="*/ 0 w 81925"/>
                <a:gd name="connsiteY9" fmla="*/ 80961 h 80960"/>
                <a:gd name="connsiteX10" fmla="*/ 0 w 81925"/>
                <a:gd name="connsiteY10" fmla="*/ 44481 h 80960"/>
                <a:gd name="connsiteX11" fmla="*/ 6241 w 81925"/>
                <a:gd name="connsiteY11" fmla="*/ 23034 h 80960"/>
                <a:gd name="connsiteX12" fmla="*/ 20935 w 81925"/>
                <a:gd name="connsiteY12" fmla="*/ 14183 h 80960"/>
                <a:gd name="connsiteX13" fmla="*/ 32566 w 81925"/>
                <a:gd name="connsiteY13" fmla="*/ 19914 h 80960"/>
                <a:gd name="connsiteX14" fmla="*/ 39885 w 81925"/>
                <a:gd name="connsiteY14" fmla="*/ 34495 h 80960"/>
                <a:gd name="connsiteX15" fmla="*/ 53331 w 81925"/>
                <a:gd name="connsiteY15" fmla="*/ 20312 h 80960"/>
                <a:gd name="connsiteX16" fmla="*/ 62635 w 81925"/>
                <a:gd name="connsiteY16" fmla="*/ 18837 h 80960"/>
                <a:gd name="connsiteX17" fmla="*/ 67685 w 81925"/>
                <a:gd name="connsiteY17" fmla="*/ 18099 h 80960"/>
                <a:gd name="connsiteX18" fmla="*/ 71713 w 81925"/>
                <a:gd name="connsiteY18" fmla="*/ 17248 h 80960"/>
                <a:gd name="connsiteX19" fmla="*/ 75174 w 81925"/>
                <a:gd name="connsiteY19" fmla="*/ 16227 h 80960"/>
                <a:gd name="connsiteX20" fmla="*/ 77443 w 81925"/>
                <a:gd name="connsiteY20" fmla="*/ 14865 h 80960"/>
                <a:gd name="connsiteX21" fmla="*/ 78975 w 81925"/>
                <a:gd name="connsiteY21" fmla="*/ 13049 h 80960"/>
                <a:gd name="connsiteX22" fmla="*/ 79372 w 81925"/>
                <a:gd name="connsiteY22" fmla="*/ 10552 h 80960"/>
                <a:gd name="connsiteX23" fmla="*/ 76989 w 81925"/>
                <a:gd name="connsiteY23" fmla="*/ 5617 h 80960"/>
                <a:gd name="connsiteX24" fmla="*/ 69046 w 81925"/>
                <a:gd name="connsiteY24" fmla="*/ 2893 h 80960"/>
                <a:gd name="connsiteX25" fmla="*/ 67174 w 81925"/>
                <a:gd name="connsiteY25" fmla="*/ 1475 h 80960"/>
                <a:gd name="connsiteX26" fmla="*/ 69046 w 81925"/>
                <a:gd name="connsiteY26" fmla="*/ 0 h 80960"/>
                <a:gd name="connsiteX27" fmla="*/ 72621 w 81925"/>
                <a:gd name="connsiteY27" fmla="*/ 454 h 80960"/>
                <a:gd name="connsiteX28" fmla="*/ 76705 w 81925"/>
                <a:gd name="connsiteY28" fmla="*/ 2043 h 80960"/>
                <a:gd name="connsiteX29" fmla="*/ 80393 w 81925"/>
                <a:gd name="connsiteY29" fmla="*/ 5503 h 80960"/>
                <a:gd name="connsiteX30" fmla="*/ 81925 w 81925"/>
                <a:gd name="connsiteY30" fmla="*/ 11007 h 80960"/>
                <a:gd name="connsiteX31" fmla="*/ 77046 w 81925"/>
                <a:gd name="connsiteY31" fmla="*/ 25644 h 80960"/>
                <a:gd name="connsiteX32" fmla="*/ 72223 w 81925"/>
                <a:gd name="connsiteY32" fmla="*/ 29049 h 80960"/>
                <a:gd name="connsiteX33" fmla="*/ 67344 w 81925"/>
                <a:gd name="connsiteY33" fmla="*/ 30239 h 80960"/>
                <a:gd name="connsiteX34" fmla="*/ 60423 w 81925"/>
                <a:gd name="connsiteY34" fmla="*/ 30410 h 80960"/>
                <a:gd name="connsiteX35" fmla="*/ 50721 w 81925"/>
                <a:gd name="connsiteY35" fmla="*/ 31148 h 80960"/>
                <a:gd name="connsiteX36" fmla="*/ 44877 w 81925"/>
                <a:gd name="connsiteY36" fmla="*/ 34835 h 80960"/>
                <a:gd name="connsiteX37" fmla="*/ 40906 w 81925"/>
                <a:gd name="connsiteY37" fmla="*/ 45671 h 80960"/>
                <a:gd name="connsiteX38" fmla="*/ 40906 w 81925"/>
                <a:gd name="connsiteY38" fmla="*/ 59005 h 80960"/>
                <a:gd name="connsiteX39" fmla="*/ 70295 w 81925"/>
                <a:gd name="connsiteY39" fmla="*/ 59005 h 80960"/>
                <a:gd name="connsiteX40" fmla="*/ 74720 w 81925"/>
                <a:gd name="connsiteY40" fmla="*/ 57586 h 80960"/>
                <a:gd name="connsiteX41" fmla="*/ 75798 w 81925"/>
                <a:gd name="connsiteY41" fmla="*/ 49813 h 80960"/>
                <a:gd name="connsiteX42" fmla="*/ 75798 w 81925"/>
                <a:gd name="connsiteY42" fmla="*/ 47034 h 80960"/>
                <a:gd name="connsiteX43" fmla="*/ 79372 w 81925"/>
                <a:gd name="connsiteY43" fmla="*/ 47034 h 80960"/>
                <a:gd name="connsiteX44" fmla="*/ 79032 w 81925"/>
                <a:gd name="connsiteY44" fmla="*/ 63997 h 80960"/>
                <a:gd name="connsiteX45" fmla="*/ 79372 w 81925"/>
                <a:gd name="connsiteY45" fmla="*/ 80961 h 80960"/>
                <a:gd name="connsiteX46" fmla="*/ 38353 w 81925"/>
                <a:gd name="connsiteY46" fmla="*/ 59005 h 80960"/>
                <a:gd name="connsiteX47" fmla="*/ 38353 w 81925"/>
                <a:gd name="connsiteY47" fmla="*/ 46125 h 80960"/>
                <a:gd name="connsiteX48" fmla="*/ 36878 w 81925"/>
                <a:gd name="connsiteY48" fmla="*/ 35799 h 80960"/>
                <a:gd name="connsiteX49" fmla="*/ 32622 w 81925"/>
                <a:gd name="connsiteY49" fmla="*/ 29616 h 80960"/>
                <a:gd name="connsiteX50" fmla="*/ 27176 w 81925"/>
                <a:gd name="connsiteY50" fmla="*/ 26893 h 80960"/>
                <a:gd name="connsiteX51" fmla="*/ 20935 w 81925"/>
                <a:gd name="connsiteY51" fmla="*/ 26155 h 80960"/>
                <a:gd name="connsiteX52" fmla="*/ 13787 w 81925"/>
                <a:gd name="connsiteY52" fmla="*/ 27062 h 80960"/>
                <a:gd name="connsiteX53" fmla="*/ 8907 w 81925"/>
                <a:gd name="connsiteY53" fmla="*/ 29956 h 80960"/>
                <a:gd name="connsiteX54" fmla="*/ 5957 w 81925"/>
                <a:gd name="connsiteY54" fmla="*/ 33927 h 80960"/>
                <a:gd name="connsiteX55" fmla="*/ 4312 w 81925"/>
                <a:gd name="connsiteY55" fmla="*/ 38977 h 80960"/>
                <a:gd name="connsiteX56" fmla="*/ 3745 w 81925"/>
                <a:gd name="connsiteY56" fmla="*/ 44139 h 80960"/>
                <a:gd name="connsiteX57" fmla="*/ 3631 w 81925"/>
                <a:gd name="connsiteY57" fmla="*/ 49587 h 80960"/>
                <a:gd name="connsiteX58" fmla="*/ 3858 w 81925"/>
                <a:gd name="connsiteY58" fmla="*/ 56451 h 80960"/>
                <a:gd name="connsiteX59" fmla="*/ 4596 w 81925"/>
                <a:gd name="connsiteY59" fmla="*/ 58267 h 80960"/>
                <a:gd name="connsiteX60" fmla="*/ 5957 w 81925"/>
                <a:gd name="connsiteY60" fmla="*/ 58891 h 80960"/>
                <a:gd name="connsiteX61" fmla="*/ 8283 w 81925"/>
                <a:gd name="connsiteY61" fmla="*/ 59005 h 80960"/>
                <a:gd name="connsiteX62" fmla="*/ 38353 w 81925"/>
                <a:gd name="connsiteY62" fmla="*/ 59005 h 8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1925" h="80960">
                  <a:moveTo>
                    <a:pt x="79372" y="80961"/>
                  </a:moveTo>
                  <a:lnTo>
                    <a:pt x="75798" y="80961"/>
                  </a:lnTo>
                  <a:lnTo>
                    <a:pt x="75798" y="78180"/>
                  </a:lnTo>
                  <a:cubicBezTo>
                    <a:pt x="75798" y="73982"/>
                    <a:pt x="75457" y="71411"/>
                    <a:pt x="74776" y="70465"/>
                  </a:cubicBezTo>
                  <a:cubicBezTo>
                    <a:pt x="74058" y="69482"/>
                    <a:pt x="72564" y="68990"/>
                    <a:pt x="70295" y="68990"/>
                  </a:cubicBezTo>
                  <a:lnTo>
                    <a:pt x="9078" y="68990"/>
                  </a:lnTo>
                  <a:cubicBezTo>
                    <a:pt x="6846" y="68990"/>
                    <a:pt x="5390" y="69482"/>
                    <a:pt x="4709" y="70465"/>
                  </a:cubicBezTo>
                  <a:cubicBezTo>
                    <a:pt x="3990" y="71448"/>
                    <a:pt x="3631" y="74020"/>
                    <a:pt x="3631" y="78180"/>
                  </a:cubicBezTo>
                  <a:lnTo>
                    <a:pt x="3631" y="80961"/>
                  </a:lnTo>
                  <a:lnTo>
                    <a:pt x="0" y="80961"/>
                  </a:lnTo>
                  <a:lnTo>
                    <a:pt x="0" y="44481"/>
                  </a:lnTo>
                  <a:cubicBezTo>
                    <a:pt x="0" y="36045"/>
                    <a:pt x="2080" y="28897"/>
                    <a:pt x="6241" y="23034"/>
                  </a:cubicBezTo>
                  <a:cubicBezTo>
                    <a:pt x="10364" y="17134"/>
                    <a:pt x="15262" y="14183"/>
                    <a:pt x="20935" y="14183"/>
                  </a:cubicBezTo>
                  <a:cubicBezTo>
                    <a:pt x="25285" y="14183"/>
                    <a:pt x="29162" y="16093"/>
                    <a:pt x="32566" y="19914"/>
                  </a:cubicBezTo>
                  <a:cubicBezTo>
                    <a:pt x="35970" y="23734"/>
                    <a:pt x="38409" y="28595"/>
                    <a:pt x="39885" y="34495"/>
                  </a:cubicBezTo>
                  <a:cubicBezTo>
                    <a:pt x="42532" y="26817"/>
                    <a:pt x="47014" y="22088"/>
                    <a:pt x="53331" y="20312"/>
                  </a:cubicBezTo>
                  <a:lnTo>
                    <a:pt x="62635" y="18837"/>
                  </a:lnTo>
                  <a:cubicBezTo>
                    <a:pt x="64867" y="18534"/>
                    <a:pt x="66550" y="18288"/>
                    <a:pt x="67685" y="18099"/>
                  </a:cubicBezTo>
                  <a:cubicBezTo>
                    <a:pt x="68819" y="17872"/>
                    <a:pt x="70162" y="17588"/>
                    <a:pt x="71713" y="17248"/>
                  </a:cubicBezTo>
                  <a:cubicBezTo>
                    <a:pt x="73264" y="16907"/>
                    <a:pt x="74417" y="16567"/>
                    <a:pt x="75174" y="16227"/>
                  </a:cubicBezTo>
                  <a:cubicBezTo>
                    <a:pt x="75892" y="15847"/>
                    <a:pt x="76649" y="15395"/>
                    <a:pt x="77443" y="14865"/>
                  </a:cubicBezTo>
                  <a:cubicBezTo>
                    <a:pt x="78199" y="14336"/>
                    <a:pt x="78710" y="13730"/>
                    <a:pt x="78975" y="13049"/>
                  </a:cubicBezTo>
                  <a:cubicBezTo>
                    <a:pt x="79240" y="12330"/>
                    <a:pt x="79372" y="11498"/>
                    <a:pt x="79372" y="10552"/>
                  </a:cubicBezTo>
                  <a:cubicBezTo>
                    <a:pt x="79372" y="8776"/>
                    <a:pt x="78578" y="7130"/>
                    <a:pt x="76989" y="5617"/>
                  </a:cubicBezTo>
                  <a:cubicBezTo>
                    <a:pt x="75401" y="4104"/>
                    <a:pt x="72753" y="3196"/>
                    <a:pt x="69046" y="2893"/>
                  </a:cubicBezTo>
                  <a:cubicBezTo>
                    <a:pt x="67798" y="2742"/>
                    <a:pt x="67174" y="2270"/>
                    <a:pt x="67174" y="1475"/>
                  </a:cubicBezTo>
                  <a:cubicBezTo>
                    <a:pt x="67174" y="492"/>
                    <a:pt x="67798" y="0"/>
                    <a:pt x="69046" y="0"/>
                  </a:cubicBezTo>
                  <a:cubicBezTo>
                    <a:pt x="70143" y="0"/>
                    <a:pt x="71335" y="151"/>
                    <a:pt x="72621" y="454"/>
                  </a:cubicBezTo>
                  <a:cubicBezTo>
                    <a:pt x="73869" y="757"/>
                    <a:pt x="75230" y="1286"/>
                    <a:pt x="76705" y="2043"/>
                  </a:cubicBezTo>
                  <a:cubicBezTo>
                    <a:pt x="78181" y="2761"/>
                    <a:pt x="79410" y="3916"/>
                    <a:pt x="80393" y="5503"/>
                  </a:cubicBezTo>
                  <a:cubicBezTo>
                    <a:pt x="81415" y="7092"/>
                    <a:pt x="81925" y="8927"/>
                    <a:pt x="81925" y="11007"/>
                  </a:cubicBezTo>
                  <a:cubicBezTo>
                    <a:pt x="81925" y="17059"/>
                    <a:pt x="80299" y="21937"/>
                    <a:pt x="77046" y="25644"/>
                  </a:cubicBezTo>
                  <a:cubicBezTo>
                    <a:pt x="75646" y="27196"/>
                    <a:pt x="74039" y="28330"/>
                    <a:pt x="72223" y="29049"/>
                  </a:cubicBezTo>
                  <a:cubicBezTo>
                    <a:pt x="70408" y="29729"/>
                    <a:pt x="68781" y="30127"/>
                    <a:pt x="67344" y="30239"/>
                  </a:cubicBezTo>
                  <a:cubicBezTo>
                    <a:pt x="65907" y="30353"/>
                    <a:pt x="63600" y="30410"/>
                    <a:pt x="60423" y="30410"/>
                  </a:cubicBezTo>
                  <a:cubicBezTo>
                    <a:pt x="55922" y="30410"/>
                    <a:pt x="52688" y="30656"/>
                    <a:pt x="50721" y="31148"/>
                  </a:cubicBezTo>
                  <a:cubicBezTo>
                    <a:pt x="48754" y="31602"/>
                    <a:pt x="46806" y="32831"/>
                    <a:pt x="44877" y="34835"/>
                  </a:cubicBezTo>
                  <a:cubicBezTo>
                    <a:pt x="42230" y="37559"/>
                    <a:pt x="40906" y="41171"/>
                    <a:pt x="40906" y="45671"/>
                  </a:cubicBezTo>
                  <a:lnTo>
                    <a:pt x="40906" y="59005"/>
                  </a:lnTo>
                  <a:lnTo>
                    <a:pt x="70295" y="59005"/>
                  </a:lnTo>
                  <a:cubicBezTo>
                    <a:pt x="72526" y="59005"/>
                    <a:pt x="74001" y="58532"/>
                    <a:pt x="74720" y="57586"/>
                  </a:cubicBezTo>
                  <a:cubicBezTo>
                    <a:pt x="75438" y="56603"/>
                    <a:pt x="75798" y="54012"/>
                    <a:pt x="75798" y="49813"/>
                  </a:cubicBezTo>
                  <a:lnTo>
                    <a:pt x="75798" y="47034"/>
                  </a:lnTo>
                  <a:lnTo>
                    <a:pt x="79372" y="47034"/>
                  </a:lnTo>
                  <a:cubicBezTo>
                    <a:pt x="79145" y="49833"/>
                    <a:pt x="79032" y="55486"/>
                    <a:pt x="79032" y="63997"/>
                  </a:cubicBezTo>
                  <a:cubicBezTo>
                    <a:pt x="79032" y="72507"/>
                    <a:pt x="79145" y="78162"/>
                    <a:pt x="79372" y="80961"/>
                  </a:cubicBezTo>
                  <a:moveTo>
                    <a:pt x="38353" y="59005"/>
                  </a:moveTo>
                  <a:lnTo>
                    <a:pt x="38353" y="46125"/>
                  </a:lnTo>
                  <a:cubicBezTo>
                    <a:pt x="38353" y="42003"/>
                    <a:pt x="37861" y="38561"/>
                    <a:pt x="36878" y="35799"/>
                  </a:cubicBezTo>
                  <a:cubicBezTo>
                    <a:pt x="35856" y="33001"/>
                    <a:pt x="34438" y="30939"/>
                    <a:pt x="32622" y="29616"/>
                  </a:cubicBezTo>
                  <a:cubicBezTo>
                    <a:pt x="30807" y="28292"/>
                    <a:pt x="28992" y="27385"/>
                    <a:pt x="27176" y="26893"/>
                  </a:cubicBezTo>
                  <a:cubicBezTo>
                    <a:pt x="25323" y="26401"/>
                    <a:pt x="23242" y="26155"/>
                    <a:pt x="20935" y="26155"/>
                  </a:cubicBezTo>
                  <a:cubicBezTo>
                    <a:pt x="18212" y="26155"/>
                    <a:pt x="15829" y="26458"/>
                    <a:pt x="13787" y="27062"/>
                  </a:cubicBezTo>
                  <a:cubicBezTo>
                    <a:pt x="11744" y="27668"/>
                    <a:pt x="10118" y="28632"/>
                    <a:pt x="8907" y="29956"/>
                  </a:cubicBezTo>
                  <a:cubicBezTo>
                    <a:pt x="7697" y="31280"/>
                    <a:pt x="6714" y="32603"/>
                    <a:pt x="5957" y="33927"/>
                  </a:cubicBezTo>
                  <a:cubicBezTo>
                    <a:pt x="5163" y="35251"/>
                    <a:pt x="4614" y="36934"/>
                    <a:pt x="4312" y="38977"/>
                  </a:cubicBezTo>
                  <a:cubicBezTo>
                    <a:pt x="4009" y="41019"/>
                    <a:pt x="3820" y="42740"/>
                    <a:pt x="3745" y="44139"/>
                  </a:cubicBezTo>
                  <a:cubicBezTo>
                    <a:pt x="3669" y="45539"/>
                    <a:pt x="3631" y="47355"/>
                    <a:pt x="3631" y="49587"/>
                  </a:cubicBezTo>
                  <a:cubicBezTo>
                    <a:pt x="3631" y="53369"/>
                    <a:pt x="3707" y="55657"/>
                    <a:pt x="3858" y="56451"/>
                  </a:cubicBezTo>
                  <a:cubicBezTo>
                    <a:pt x="3934" y="57321"/>
                    <a:pt x="4180" y="57927"/>
                    <a:pt x="4596" y="58267"/>
                  </a:cubicBezTo>
                  <a:cubicBezTo>
                    <a:pt x="5012" y="58607"/>
                    <a:pt x="5466" y="58814"/>
                    <a:pt x="5957" y="58891"/>
                  </a:cubicBezTo>
                  <a:cubicBezTo>
                    <a:pt x="6411" y="58967"/>
                    <a:pt x="7186" y="59005"/>
                    <a:pt x="8283" y="59005"/>
                  </a:cubicBezTo>
                  <a:lnTo>
                    <a:pt x="38353" y="59005"/>
                  </a:lnTo>
                  <a:close/>
                </a:path>
              </a:pathLst>
            </a:custGeom>
            <a:solidFill>
              <a:srgbClr val="000000"/>
            </a:solidFill>
            <a:ln w="1210" cap="flat">
              <a:noFill/>
              <a:prstDash val="solid"/>
              <a:miter/>
            </a:ln>
          </p:spPr>
          <p:txBody>
            <a:bodyPr rtlCol="0" anchor="ctr"/>
            <a:lstStyle/>
            <a:p>
              <a:endParaRPr lang="en-DE"/>
            </a:p>
          </p:txBody>
        </p:sp>
        <p:sp>
          <p:nvSpPr>
            <p:cNvPr id="856" name="Freeform 855">
              <a:extLst>
                <a:ext uri="{FF2B5EF4-FFF2-40B4-BE49-F238E27FC236}">
                  <a16:creationId xmlns:a16="http://schemas.microsoft.com/office/drawing/2014/main" id="{72FB3D21-6628-C5FE-0BD2-C568B3D1B593}"/>
                </a:ext>
              </a:extLst>
            </p:cNvPr>
            <p:cNvSpPr/>
            <p:nvPr/>
          </p:nvSpPr>
          <p:spPr>
            <a:xfrm>
              <a:off x="6170301" y="2913839"/>
              <a:ext cx="84493" cy="19597"/>
            </a:xfrm>
            <a:custGeom>
              <a:avLst/>
              <a:gdLst>
                <a:gd name="connsiteX0" fmla="*/ 83668 w 84493"/>
                <a:gd name="connsiteY0" fmla="*/ 19597 h 19597"/>
                <a:gd name="connsiteX1" fmla="*/ 82224 w 84493"/>
                <a:gd name="connsiteY1" fmla="*/ 18524 h 19597"/>
                <a:gd name="connsiteX2" fmla="*/ 42247 w 84493"/>
                <a:gd name="connsiteY2" fmla="*/ 4909 h 19597"/>
                <a:gd name="connsiteX3" fmla="*/ 2805 w 84493"/>
                <a:gd name="connsiteY3" fmla="*/ 17988 h 19597"/>
                <a:gd name="connsiteX4" fmla="*/ 825 w 84493"/>
                <a:gd name="connsiteY4" fmla="*/ 19597 h 19597"/>
                <a:gd name="connsiteX5" fmla="*/ 0 w 84493"/>
                <a:gd name="connsiteY5" fmla="*/ 18771 h 19597"/>
                <a:gd name="connsiteX6" fmla="*/ 1691 w 84493"/>
                <a:gd name="connsiteY6" fmla="*/ 16172 h 19597"/>
                <a:gd name="connsiteX7" fmla="*/ 7261 w 84493"/>
                <a:gd name="connsiteY7" fmla="*/ 11015 h 19597"/>
                <a:gd name="connsiteX8" fmla="*/ 15884 w 84493"/>
                <a:gd name="connsiteY8" fmla="*/ 5570 h 19597"/>
                <a:gd name="connsiteX9" fmla="*/ 42247 w 84493"/>
                <a:gd name="connsiteY9" fmla="*/ 0 h 19597"/>
                <a:gd name="connsiteX10" fmla="*/ 68032 w 84493"/>
                <a:gd name="connsiteY10" fmla="*/ 5322 h 19597"/>
                <a:gd name="connsiteX11" fmla="*/ 76902 w 84493"/>
                <a:gd name="connsiteY11" fmla="*/ 10768 h 19597"/>
                <a:gd name="connsiteX12" fmla="*/ 82719 w 84493"/>
                <a:gd name="connsiteY12" fmla="*/ 16049 h 19597"/>
                <a:gd name="connsiteX13" fmla="*/ 84493 w 84493"/>
                <a:gd name="connsiteY13" fmla="*/ 18771 h 19597"/>
                <a:gd name="connsiteX14" fmla="*/ 83668 w 84493"/>
                <a:gd name="connsiteY14" fmla="*/ 19597 h 1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493" h="19597">
                  <a:moveTo>
                    <a:pt x="83668" y="19597"/>
                  </a:moveTo>
                  <a:cubicBezTo>
                    <a:pt x="83393" y="19597"/>
                    <a:pt x="82912" y="19240"/>
                    <a:pt x="82224" y="18524"/>
                  </a:cubicBezTo>
                  <a:cubicBezTo>
                    <a:pt x="72983" y="9447"/>
                    <a:pt x="59657" y="4909"/>
                    <a:pt x="42247" y="4909"/>
                  </a:cubicBezTo>
                  <a:cubicBezTo>
                    <a:pt x="24781" y="4909"/>
                    <a:pt x="11634" y="9269"/>
                    <a:pt x="2805" y="17988"/>
                  </a:cubicBezTo>
                  <a:cubicBezTo>
                    <a:pt x="1788" y="19061"/>
                    <a:pt x="1128" y="19597"/>
                    <a:pt x="825" y="19597"/>
                  </a:cubicBezTo>
                  <a:cubicBezTo>
                    <a:pt x="275" y="19597"/>
                    <a:pt x="0" y="19322"/>
                    <a:pt x="0" y="18771"/>
                  </a:cubicBezTo>
                  <a:cubicBezTo>
                    <a:pt x="0" y="18386"/>
                    <a:pt x="564" y="17520"/>
                    <a:pt x="1691" y="16172"/>
                  </a:cubicBezTo>
                  <a:cubicBezTo>
                    <a:pt x="2819" y="14797"/>
                    <a:pt x="4676" y="13078"/>
                    <a:pt x="7261" y="11015"/>
                  </a:cubicBezTo>
                  <a:cubicBezTo>
                    <a:pt x="9847" y="8925"/>
                    <a:pt x="12721" y="7109"/>
                    <a:pt x="15884" y="5570"/>
                  </a:cubicBezTo>
                  <a:cubicBezTo>
                    <a:pt x="23557" y="1857"/>
                    <a:pt x="32345" y="0"/>
                    <a:pt x="42247" y="0"/>
                  </a:cubicBezTo>
                  <a:cubicBezTo>
                    <a:pt x="51763" y="0"/>
                    <a:pt x="60358" y="1774"/>
                    <a:pt x="68032" y="5322"/>
                  </a:cubicBezTo>
                  <a:cubicBezTo>
                    <a:pt x="71250" y="6834"/>
                    <a:pt x="74207" y="8650"/>
                    <a:pt x="76902" y="10768"/>
                  </a:cubicBezTo>
                  <a:cubicBezTo>
                    <a:pt x="79598" y="12886"/>
                    <a:pt x="81537" y="14646"/>
                    <a:pt x="82719" y="16049"/>
                  </a:cubicBezTo>
                  <a:cubicBezTo>
                    <a:pt x="83902" y="17451"/>
                    <a:pt x="84493" y="18358"/>
                    <a:pt x="84493" y="18771"/>
                  </a:cubicBezTo>
                  <a:cubicBezTo>
                    <a:pt x="84493" y="19322"/>
                    <a:pt x="84218" y="19597"/>
                    <a:pt x="83668" y="19597"/>
                  </a:cubicBezTo>
                  <a:close/>
                </a:path>
              </a:pathLst>
            </a:custGeom>
            <a:solidFill>
              <a:srgbClr val="000000"/>
            </a:solidFill>
            <a:ln w="1210" cap="flat">
              <a:noFill/>
              <a:prstDash val="solid"/>
              <a:miter/>
            </a:ln>
          </p:spPr>
          <p:txBody>
            <a:bodyPr rtlCol="0" anchor="ctr"/>
            <a:lstStyle/>
            <a:p>
              <a:endParaRPr lang="en-DE"/>
            </a:p>
          </p:txBody>
        </p:sp>
      </p:grpSp>
      <p:grpSp>
        <p:nvGrpSpPr>
          <p:cNvPr id="1143" name="Group 1142">
            <a:extLst>
              <a:ext uri="{FF2B5EF4-FFF2-40B4-BE49-F238E27FC236}">
                <a16:creationId xmlns:a16="http://schemas.microsoft.com/office/drawing/2014/main" id="{D68B7337-7D66-93B4-98D0-176E2A00E6B3}"/>
              </a:ext>
            </a:extLst>
          </p:cNvPr>
          <p:cNvGrpSpPr/>
          <p:nvPr/>
        </p:nvGrpSpPr>
        <p:grpSpPr>
          <a:xfrm>
            <a:off x="6764606" y="2459236"/>
            <a:ext cx="2106596" cy="1522642"/>
            <a:chOff x="6764606" y="2325860"/>
            <a:chExt cx="2106596" cy="1522642"/>
          </a:xfrm>
        </p:grpSpPr>
        <p:sp>
          <p:nvSpPr>
            <p:cNvPr id="857" name="Freeform 856">
              <a:extLst>
                <a:ext uri="{FF2B5EF4-FFF2-40B4-BE49-F238E27FC236}">
                  <a16:creationId xmlns:a16="http://schemas.microsoft.com/office/drawing/2014/main" id="{5D6FACED-1039-7CDF-50FF-9444873F6CDF}"/>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 name="connsiteX5" fmla="*/ 0 w 22174"/>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51">
                  <a:moveTo>
                    <a:pt x="0" y="0"/>
                  </a:moveTo>
                  <a:lnTo>
                    <a:pt x="0" y="351"/>
                  </a:lnTo>
                  <a:lnTo>
                    <a:pt x="22174" y="35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58" name="Freeform 857">
              <a:extLst>
                <a:ext uri="{FF2B5EF4-FFF2-40B4-BE49-F238E27FC236}">
                  <a16:creationId xmlns:a16="http://schemas.microsoft.com/office/drawing/2014/main" id="{7C53E895-110D-4488-ED5F-23971289D666}"/>
                </a:ext>
              </a:extLst>
            </p:cNvPr>
            <p:cNvSpPr/>
            <p:nvPr/>
          </p:nvSpPr>
          <p:spPr>
            <a:xfrm>
              <a:off x="6764606" y="3845730"/>
              <a:ext cx="22174" cy="351"/>
            </a:xfrm>
            <a:custGeom>
              <a:avLst/>
              <a:gdLst>
                <a:gd name="connsiteX0" fmla="*/ 0 w 22174"/>
                <a:gd name="connsiteY0" fmla="*/ 0 h 351"/>
                <a:gd name="connsiteX1" fmla="*/ 0 w 22174"/>
                <a:gd name="connsiteY1" fmla="*/ 351 h 351"/>
                <a:gd name="connsiteX2" fmla="*/ 22174 w 22174"/>
                <a:gd name="connsiteY2" fmla="*/ 351 h 351"/>
                <a:gd name="connsiteX3" fmla="*/ 22174 w 22174"/>
                <a:gd name="connsiteY3" fmla="*/ 0 h 351"/>
                <a:gd name="connsiteX4" fmla="*/ 0 w 22174"/>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51">
                  <a:moveTo>
                    <a:pt x="0" y="0"/>
                  </a:moveTo>
                  <a:lnTo>
                    <a:pt x="0" y="351"/>
                  </a:lnTo>
                  <a:lnTo>
                    <a:pt x="22174" y="35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59" name="Freeform 858">
              <a:extLst>
                <a:ext uri="{FF2B5EF4-FFF2-40B4-BE49-F238E27FC236}">
                  <a16:creationId xmlns:a16="http://schemas.microsoft.com/office/drawing/2014/main" id="{DB359776-676B-4601-8430-27A605E9EFF7}"/>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 name="connsiteX5" fmla="*/ 0 w 22174"/>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768">
                  <a:moveTo>
                    <a:pt x="0" y="0"/>
                  </a:moveTo>
                  <a:lnTo>
                    <a:pt x="0" y="1768"/>
                  </a:lnTo>
                  <a:lnTo>
                    <a:pt x="22174" y="176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0" name="Freeform 859">
              <a:extLst>
                <a:ext uri="{FF2B5EF4-FFF2-40B4-BE49-F238E27FC236}">
                  <a16:creationId xmlns:a16="http://schemas.microsoft.com/office/drawing/2014/main" id="{3462E7E3-493A-0381-B3ED-996A83747D3D}"/>
                </a:ext>
              </a:extLst>
            </p:cNvPr>
            <p:cNvSpPr/>
            <p:nvPr/>
          </p:nvSpPr>
          <p:spPr>
            <a:xfrm>
              <a:off x="6786780" y="3844312"/>
              <a:ext cx="22174" cy="1768"/>
            </a:xfrm>
            <a:custGeom>
              <a:avLst/>
              <a:gdLst>
                <a:gd name="connsiteX0" fmla="*/ 0 w 22174"/>
                <a:gd name="connsiteY0" fmla="*/ 0 h 1768"/>
                <a:gd name="connsiteX1" fmla="*/ 0 w 22174"/>
                <a:gd name="connsiteY1" fmla="*/ 1768 h 1768"/>
                <a:gd name="connsiteX2" fmla="*/ 22174 w 22174"/>
                <a:gd name="connsiteY2" fmla="*/ 1768 h 1768"/>
                <a:gd name="connsiteX3" fmla="*/ 22174 w 22174"/>
                <a:gd name="connsiteY3" fmla="*/ 0 h 1768"/>
                <a:gd name="connsiteX4" fmla="*/ 0 w 22174"/>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768">
                  <a:moveTo>
                    <a:pt x="0" y="0"/>
                  </a:moveTo>
                  <a:lnTo>
                    <a:pt x="0" y="1768"/>
                  </a:lnTo>
                  <a:lnTo>
                    <a:pt x="22174" y="176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1" name="Freeform 860">
              <a:extLst>
                <a:ext uri="{FF2B5EF4-FFF2-40B4-BE49-F238E27FC236}">
                  <a16:creationId xmlns:a16="http://schemas.microsoft.com/office/drawing/2014/main" id="{093111AB-CF22-1F69-CD54-D8B52176824C}"/>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 name="connsiteX5" fmla="*/ 0 w 22174"/>
                <a:gd name="connsiteY5" fmla="*/ 0 h 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7073">
                  <a:moveTo>
                    <a:pt x="0" y="0"/>
                  </a:moveTo>
                  <a:lnTo>
                    <a:pt x="0" y="7073"/>
                  </a:lnTo>
                  <a:lnTo>
                    <a:pt x="22174" y="707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2" name="Freeform 861">
              <a:extLst>
                <a:ext uri="{FF2B5EF4-FFF2-40B4-BE49-F238E27FC236}">
                  <a16:creationId xmlns:a16="http://schemas.microsoft.com/office/drawing/2014/main" id="{35D98B17-DE09-DD92-28B9-05ED14B3B2F5}"/>
                </a:ext>
              </a:extLst>
            </p:cNvPr>
            <p:cNvSpPr/>
            <p:nvPr/>
          </p:nvSpPr>
          <p:spPr>
            <a:xfrm>
              <a:off x="6808955" y="3839008"/>
              <a:ext cx="22174" cy="7073"/>
            </a:xfrm>
            <a:custGeom>
              <a:avLst/>
              <a:gdLst>
                <a:gd name="connsiteX0" fmla="*/ 0 w 22174"/>
                <a:gd name="connsiteY0" fmla="*/ 0 h 7073"/>
                <a:gd name="connsiteX1" fmla="*/ 0 w 22174"/>
                <a:gd name="connsiteY1" fmla="*/ 7073 h 7073"/>
                <a:gd name="connsiteX2" fmla="*/ 22174 w 22174"/>
                <a:gd name="connsiteY2" fmla="*/ 7073 h 7073"/>
                <a:gd name="connsiteX3" fmla="*/ 22174 w 22174"/>
                <a:gd name="connsiteY3" fmla="*/ 0 h 7073"/>
                <a:gd name="connsiteX4" fmla="*/ 0 w 22174"/>
                <a:gd name="connsiteY4" fmla="*/ 0 h 7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7073">
                  <a:moveTo>
                    <a:pt x="0" y="0"/>
                  </a:moveTo>
                  <a:lnTo>
                    <a:pt x="0" y="7073"/>
                  </a:lnTo>
                  <a:lnTo>
                    <a:pt x="22174" y="707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3" name="Freeform 862">
              <a:extLst>
                <a:ext uri="{FF2B5EF4-FFF2-40B4-BE49-F238E27FC236}">
                  <a16:creationId xmlns:a16="http://schemas.microsoft.com/office/drawing/2014/main" id="{2767096B-77F4-E335-BCC4-DBEF91DC3291}"/>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 name="connsiteX5" fmla="*/ 0 w 22175"/>
                <a:gd name="connsiteY5" fmla="*/ 0 h 1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801">
                  <a:moveTo>
                    <a:pt x="0" y="0"/>
                  </a:moveTo>
                  <a:lnTo>
                    <a:pt x="0" y="19802"/>
                  </a:lnTo>
                  <a:lnTo>
                    <a:pt x="22176" y="198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4" name="Freeform 863">
              <a:extLst>
                <a:ext uri="{FF2B5EF4-FFF2-40B4-BE49-F238E27FC236}">
                  <a16:creationId xmlns:a16="http://schemas.microsoft.com/office/drawing/2014/main" id="{CF031F47-8BD7-9D62-D1AB-958EDD8C9EFE}"/>
                </a:ext>
              </a:extLst>
            </p:cNvPr>
            <p:cNvSpPr/>
            <p:nvPr/>
          </p:nvSpPr>
          <p:spPr>
            <a:xfrm>
              <a:off x="6831129" y="3826279"/>
              <a:ext cx="22175" cy="19801"/>
            </a:xfrm>
            <a:custGeom>
              <a:avLst/>
              <a:gdLst>
                <a:gd name="connsiteX0" fmla="*/ 0 w 22175"/>
                <a:gd name="connsiteY0" fmla="*/ 0 h 19801"/>
                <a:gd name="connsiteX1" fmla="*/ 0 w 22175"/>
                <a:gd name="connsiteY1" fmla="*/ 19802 h 19801"/>
                <a:gd name="connsiteX2" fmla="*/ 22176 w 22175"/>
                <a:gd name="connsiteY2" fmla="*/ 19802 h 19801"/>
                <a:gd name="connsiteX3" fmla="*/ 22176 w 22175"/>
                <a:gd name="connsiteY3" fmla="*/ 0 h 19801"/>
                <a:gd name="connsiteX4" fmla="*/ 0 w 22175"/>
                <a:gd name="connsiteY4" fmla="*/ 0 h 19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801">
                  <a:moveTo>
                    <a:pt x="0" y="0"/>
                  </a:moveTo>
                  <a:lnTo>
                    <a:pt x="0" y="19802"/>
                  </a:lnTo>
                  <a:lnTo>
                    <a:pt x="22176" y="198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65" name="Freeform 864">
              <a:extLst>
                <a:ext uri="{FF2B5EF4-FFF2-40B4-BE49-F238E27FC236}">
                  <a16:creationId xmlns:a16="http://schemas.microsoft.com/office/drawing/2014/main" id="{9BD0336E-A3D5-274A-5E83-86504D04D11B}"/>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 name="connsiteX5" fmla="*/ 0 w 22174"/>
                <a:gd name="connsiteY5" fmla="*/ 0 h 4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9873">
                  <a:moveTo>
                    <a:pt x="0" y="0"/>
                  </a:moveTo>
                  <a:lnTo>
                    <a:pt x="0" y="49874"/>
                  </a:lnTo>
                  <a:lnTo>
                    <a:pt x="22174" y="49874"/>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6" name="Freeform 865">
              <a:extLst>
                <a:ext uri="{FF2B5EF4-FFF2-40B4-BE49-F238E27FC236}">
                  <a16:creationId xmlns:a16="http://schemas.microsoft.com/office/drawing/2014/main" id="{CE17C560-F8A1-DAF0-C9E1-3D0E74956C73}"/>
                </a:ext>
              </a:extLst>
            </p:cNvPr>
            <p:cNvSpPr/>
            <p:nvPr/>
          </p:nvSpPr>
          <p:spPr>
            <a:xfrm>
              <a:off x="6853305" y="3796207"/>
              <a:ext cx="22174" cy="49873"/>
            </a:xfrm>
            <a:custGeom>
              <a:avLst/>
              <a:gdLst>
                <a:gd name="connsiteX0" fmla="*/ 0 w 22174"/>
                <a:gd name="connsiteY0" fmla="*/ 0 h 49873"/>
                <a:gd name="connsiteX1" fmla="*/ 0 w 22174"/>
                <a:gd name="connsiteY1" fmla="*/ 49874 h 49873"/>
                <a:gd name="connsiteX2" fmla="*/ 22174 w 22174"/>
                <a:gd name="connsiteY2" fmla="*/ 49874 h 49873"/>
                <a:gd name="connsiteX3" fmla="*/ 22174 w 22174"/>
                <a:gd name="connsiteY3" fmla="*/ 0 h 49873"/>
                <a:gd name="connsiteX4" fmla="*/ 0 w 22174"/>
                <a:gd name="connsiteY4" fmla="*/ 0 h 49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9873">
                  <a:moveTo>
                    <a:pt x="0" y="0"/>
                  </a:moveTo>
                  <a:lnTo>
                    <a:pt x="0" y="49874"/>
                  </a:lnTo>
                  <a:lnTo>
                    <a:pt x="22174" y="49874"/>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7" name="Freeform 866">
              <a:extLst>
                <a:ext uri="{FF2B5EF4-FFF2-40B4-BE49-F238E27FC236}">
                  <a16:creationId xmlns:a16="http://schemas.microsoft.com/office/drawing/2014/main" id="{F93EAB0B-FD95-E557-5661-747FA3238A9A}"/>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 name="connsiteX5" fmla="*/ 0 w 22174"/>
                <a:gd name="connsiteY5" fmla="*/ 0 h 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9138">
                  <a:moveTo>
                    <a:pt x="0" y="0"/>
                  </a:moveTo>
                  <a:lnTo>
                    <a:pt x="0" y="89139"/>
                  </a:lnTo>
                  <a:lnTo>
                    <a:pt x="22174" y="8913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68" name="Freeform 867">
              <a:extLst>
                <a:ext uri="{FF2B5EF4-FFF2-40B4-BE49-F238E27FC236}">
                  <a16:creationId xmlns:a16="http://schemas.microsoft.com/office/drawing/2014/main" id="{A67AD15A-63DA-3868-3D70-54DF8F476B23}"/>
                </a:ext>
              </a:extLst>
            </p:cNvPr>
            <p:cNvSpPr/>
            <p:nvPr/>
          </p:nvSpPr>
          <p:spPr>
            <a:xfrm>
              <a:off x="6875479" y="3756942"/>
              <a:ext cx="22174" cy="89138"/>
            </a:xfrm>
            <a:custGeom>
              <a:avLst/>
              <a:gdLst>
                <a:gd name="connsiteX0" fmla="*/ 0 w 22174"/>
                <a:gd name="connsiteY0" fmla="*/ 0 h 89138"/>
                <a:gd name="connsiteX1" fmla="*/ 0 w 22174"/>
                <a:gd name="connsiteY1" fmla="*/ 89139 h 89138"/>
                <a:gd name="connsiteX2" fmla="*/ 22174 w 22174"/>
                <a:gd name="connsiteY2" fmla="*/ 89139 h 89138"/>
                <a:gd name="connsiteX3" fmla="*/ 22174 w 22174"/>
                <a:gd name="connsiteY3" fmla="*/ 0 h 89138"/>
                <a:gd name="connsiteX4" fmla="*/ 0 w 22174"/>
                <a:gd name="connsiteY4" fmla="*/ 0 h 89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9138">
                  <a:moveTo>
                    <a:pt x="0" y="0"/>
                  </a:moveTo>
                  <a:lnTo>
                    <a:pt x="0" y="89139"/>
                  </a:lnTo>
                  <a:lnTo>
                    <a:pt x="22174" y="8913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69" name="Freeform 868">
              <a:extLst>
                <a:ext uri="{FF2B5EF4-FFF2-40B4-BE49-F238E27FC236}">
                  <a16:creationId xmlns:a16="http://schemas.microsoft.com/office/drawing/2014/main" id="{B2EF90AF-646A-D2C7-D5E0-87F26DFDAAE0}"/>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 name="connsiteX5" fmla="*/ 0 w 22174"/>
                <a:gd name="connsiteY5" fmla="*/ 0 h 15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3158">
                  <a:moveTo>
                    <a:pt x="0" y="0"/>
                  </a:moveTo>
                  <a:lnTo>
                    <a:pt x="0" y="153158"/>
                  </a:lnTo>
                  <a:lnTo>
                    <a:pt x="22174" y="15315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0" name="Freeform 869">
              <a:extLst>
                <a:ext uri="{FF2B5EF4-FFF2-40B4-BE49-F238E27FC236}">
                  <a16:creationId xmlns:a16="http://schemas.microsoft.com/office/drawing/2014/main" id="{68DF856D-99EF-9081-EB8C-972B6FABA11F}"/>
                </a:ext>
              </a:extLst>
            </p:cNvPr>
            <p:cNvSpPr/>
            <p:nvPr/>
          </p:nvSpPr>
          <p:spPr>
            <a:xfrm>
              <a:off x="6897654" y="3692922"/>
              <a:ext cx="22174" cy="153158"/>
            </a:xfrm>
            <a:custGeom>
              <a:avLst/>
              <a:gdLst>
                <a:gd name="connsiteX0" fmla="*/ 0 w 22174"/>
                <a:gd name="connsiteY0" fmla="*/ 0 h 153158"/>
                <a:gd name="connsiteX1" fmla="*/ 0 w 22174"/>
                <a:gd name="connsiteY1" fmla="*/ 153158 h 153158"/>
                <a:gd name="connsiteX2" fmla="*/ 22174 w 22174"/>
                <a:gd name="connsiteY2" fmla="*/ 153158 h 153158"/>
                <a:gd name="connsiteX3" fmla="*/ 22174 w 22174"/>
                <a:gd name="connsiteY3" fmla="*/ 0 h 153158"/>
                <a:gd name="connsiteX4" fmla="*/ 0 w 22174"/>
                <a:gd name="connsiteY4" fmla="*/ 0 h 15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3158">
                  <a:moveTo>
                    <a:pt x="0" y="0"/>
                  </a:moveTo>
                  <a:lnTo>
                    <a:pt x="0" y="153158"/>
                  </a:lnTo>
                  <a:lnTo>
                    <a:pt x="22174" y="15315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1" name="Freeform 870">
              <a:extLst>
                <a:ext uri="{FF2B5EF4-FFF2-40B4-BE49-F238E27FC236}">
                  <a16:creationId xmlns:a16="http://schemas.microsoft.com/office/drawing/2014/main" id="{A6227B73-3853-5344-E891-E94C2487D3EE}"/>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 name="connsiteX5" fmla="*/ 0 w 22175"/>
                <a:gd name="connsiteY5" fmla="*/ 0 h 23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2038">
                  <a:moveTo>
                    <a:pt x="0" y="0"/>
                  </a:moveTo>
                  <a:lnTo>
                    <a:pt x="0" y="232039"/>
                  </a:lnTo>
                  <a:lnTo>
                    <a:pt x="22176" y="232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2" name="Freeform 871">
              <a:extLst>
                <a:ext uri="{FF2B5EF4-FFF2-40B4-BE49-F238E27FC236}">
                  <a16:creationId xmlns:a16="http://schemas.microsoft.com/office/drawing/2014/main" id="{8EA4D74D-07D1-7128-D5BE-BD2C7A9916B0}"/>
                </a:ext>
              </a:extLst>
            </p:cNvPr>
            <p:cNvSpPr/>
            <p:nvPr/>
          </p:nvSpPr>
          <p:spPr>
            <a:xfrm>
              <a:off x="6919828" y="3614042"/>
              <a:ext cx="22175" cy="232038"/>
            </a:xfrm>
            <a:custGeom>
              <a:avLst/>
              <a:gdLst>
                <a:gd name="connsiteX0" fmla="*/ 0 w 22175"/>
                <a:gd name="connsiteY0" fmla="*/ 0 h 232038"/>
                <a:gd name="connsiteX1" fmla="*/ 0 w 22175"/>
                <a:gd name="connsiteY1" fmla="*/ 232039 h 232038"/>
                <a:gd name="connsiteX2" fmla="*/ 22176 w 22175"/>
                <a:gd name="connsiteY2" fmla="*/ 232039 h 232038"/>
                <a:gd name="connsiteX3" fmla="*/ 22176 w 22175"/>
                <a:gd name="connsiteY3" fmla="*/ 0 h 232038"/>
                <a:gd name="connsiteX4" fmla="*/ 0 w 22175"/>
                <a:gd name="connsiteY4" fmla="*/ 0 h 2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2038">
                  <a:moveTo>
                    <a:pt x="0" y="0"/>
                  </a:moveTo>
                  <a:lnTo>
                    <a:pt x="0" y="232039"/>
                  </a:lnTo>
                  <a:lnTo>
                    <a:pt x="22176" y="232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3" name="Freeform 872">
              <a:extLst>
                <a:ext uri="{FF2B5EF4-FFF2-40B4-BE49-F238E27FC236}">
                  <a16:creationId xmlns:a16="http://schemas.microsoft.com/office/drawing/2014/main" id="{1BDC4EF7-9A74-2160-1B0F-D56FDD9AE171}"/>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 name="connsiteX5" fmla="*/ 0 w 22174"/>
                <a:gd name="connsiteY5" fmla="*/ 0 h 33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339912">
                  <a:moveTo>
                    <a:pt x="0" y="0"/>
                  </a:moveTo>
                  <a:lnTo>
                    <a:pt x="0" y="339913"/>
                  </a:lnTo>
                  <a:lnTo>
                    <a:pt x="22174" y="33991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4" name="Freeform 873">
              <a:extLst>
                <a:ext uri="{FF2B5EF4-FFF2-40B4-BE49-F238E27FC236}">
                  <a16:creationId xmlns:a16="http://schemas.microsoft.com/office/drawing/2014/main" id="{A6099A5D-8759-8FCC-9B51-C88F330520B4}"/>
                </a:ext>
              </a:extLst>
            </p:cNvPr>
            <p:cNvSpPr/>
            <p:nvPr/>
          </p:nvSpPr>
          <p:spPr>
            <a:xfrm>
              <a:off x="6942004" y="3506168"/>
              <a:ext cx="22174" cy="339912"/>
            </a:xfrm>
            <a:custGeom>
              <a:avLst/>
              <a:gdLst>
                <a:gd name="connsiteX0" fmla="*/ 0 w 22174"/>
                <a:gd name="connsiteY0" fmla="*/ 0 h 339912"/>
                <a:gd name="connsiteX1" fmla="*/ 0 w 22174"/>
                <a:gd name="connsiteY1" fmla="*/ 339913 h 339912"/>
                <a:gd name="connsiteX2" fmla="*/ 22174 w 22174"/>
                <a:gd name="connsiteY2" fmla="*/ 339913 h 339912"/>
                <a:gd name="connsiteX3" fmla="*/ 22174 w 22174"/>
                <a:gd name="connsiteY3" fmla="*/ 0 h 339912"/>
                <a:gd name="connsiteX4" fmla="*/ 0 w 22174"/>
                <a:gd name="connsiteY4" fmla="*/ 0 h 33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339912">
                  <a:moveTo>
                    <a:pt x="0" y="0"/>
                  </a:moveTo>
                  <a:lnTo>
                    <a:pt x="0" y="339913"/>
                  </a:lnTo>
                  <a:lnTo>
                    <a:pt x="22174" y="33991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5" name="Freeform 874">
              <a:extLst>
                <a:ext uri="{FF2B5EF4-FFF2-40B4-BE49-F238E27FC236}">
                  <a16:creationId xmlns:a16="http://schemas.microsoft.com/office/drawing/2014/main" id="{F934E836-2B72-063F-79CD-5D1FE934D3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 name="connsiteX5" fmla="*/ 0 w 22174"/>
                <a:gd name="connsiteY5" fmla="*/ 0 h 44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440020">
                  <a:moveTo>
                    <a:pt x="0" y="0"/>
                  </a:moveTo>
                  <a:lnTo>
                    <a:pt x="0" y="440021"/>
                  </a:lnTo>
                  <a:lnTo>
                    <a:pt x="22174" y="440021"/>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6" name="Freeform 875">
              <a:extLst>
                <a:ext uri="{FF2B5EF4-FFF2-40B4-BE49-F238E27FC236}">
                  <a16:creationId xmlns:a16="http://schemas.microsoft.com/office/drawing/2014/main" id="{B1F79A0B-A50B-23FC-717F-C01BB01706F3}"/>
                </a:ext>
              </a:extLst>
            </p:cNvPr>
            <p:cNvSpPr/>
            <p:nvPr/>
          </p:nvSpPr>
          <p:spPr>
            <a:xfrm>
              <a:off x="6964178" y="3406060"/>
              <a:ext cx="22174" cy="440020"/>
            </a:xfrm>
            <a:custGeom>
              <a:avLst/>
              <a:gdLst>
                <a:gd name="connsiteX0" fmla="*/ 0 w 22174"/>
                <a:gd name="connsiteY0" fmla="*/ 0 h 440020"/>
                <a:gd name="connsiteX1" fmla="*/ 0 w 22174"/>
                <a:gd name="connsiteY1" fmla="*/ 440021 h 440020"/>
                <a:gd name="connsiteX2" fmla="*/ 22174 w 22174"/>
                <a:gd name="connsiteY2" fmla="*/ 440021 h 440020"/>
                <a:gd name="connsiteX3" fmla="*/ 22174 w 22174"/>
                <a:gd name="connsiteY3" fmla="*/ 0 h 440020"/>
                <a:gd name="connsiteX4" fmla="*/ 0 w 22174"/>
                <a:gd name="connsiteY4" fmla="*/ 0 h 4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440020">
                  <a:moveTo>
                    <a:pt x="0" y="0"/>
                  </a:moveTo>
                  <a:lnTo>
                    <a:pt x="0" y="440021"/>
                  </a:lnTo>
                  <a:lnTo>
                    <a:pt x="22174" y="440021"/>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77" name="Freeform 876">
              <a:extLst>
                <a:ext uri="{FF2B5EF4-FFF2-40B4-BE49-F238E27FC236}">
                  <a16:creationId xmlns:a16="http://schemas.microsoft.com/office/drawing/2014/main" id="{CB34F0DB-1D8D-4E5F-FE6F-EA5B1450310B}"/>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 name="connsiteX5" fmla="*/ 0 w 22175"/>
                <a:gd name="connsiteY5" fmla="*/ 0 h 5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1957">
                  <a:moveTo>
                    <a:pt x="0" y="0"/>
                  </a:moveTo>
                  <a:lnTo>
                    <a:pt x="0" y="571958"/>
                  </a:lnTo>
                  <a:lnTo>
                    <a:pt x="22176" y="57195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78" name="Freeform 877">
              <a:extLst>
                <a:ext uri="{FF2B5EF4-FFF2-40B4-BE49-F238E27FC236}">
                  <a16:creationId xmlns:a16="http://schemas.microsoft.com/office/drawing/2014/main" id="{73923C13-2461-6942-77E9-181C053479BD}"/>
                </a:ext>
              </a:extLst>
            </p:cNvPr>
            <p:cNvSpPr/>
            <p:nvPr/>
          </p:nvSpPr>
          <p:spPr>
            <a:xfrm>
              <a:off x="6986353" y="3274123"/>
              <a:ext cx="22175" cy="571957"/>
            </a:xfrm>
            <a:custGeom>
              <a:avLst/>
              <a:gdLst>
                <a:gd name="connsiteX0" fmla="*/ 0 w 22175"/>
                <a:gd name="connsiteY0" fmla="*/ 0 h 571957"/>
                <a:gd name="connsiteX1" fmla="*/ 0 w 22175"/>
                <a:gd name="connsiteY1" fmla="*/ 571958 h 571957"/>
                <a:gd name="connsiteX2" fmla="*/ 22176 w 22175"/>
                <a:gd name="connsiteY2" fmla="*/ 571958 h 571957"/>
                <a:gd name="connsiteX3" fmla="*/ 22176 w 22175"/>
                <a:gd name="connsiteY3" fmla="*/ 0 h 571957"/>
                <a:gd name="connsiteX4" fmla="*/ 0 w 22175"/>
                <a:gd name="connsiteY4" fmla="*/ 0 h 57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1957">
                  <a:moveTo>
                    <a:pt x="0" y="0"/>
                  </a:moveTo>
                  <a:lnTo>
                    <a:pt x="0" y="571958"/>
                  </a:lnTo>
                  <a:lnTo>
                    <a:pt x="22176" y="57195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79" name="Freeform 878">
              <a:extLst>
                <a:ext uri="{FF2B5EF4-FFF2-40B4-BE49-F238E27FC236}">
                  <a16:creationId xmlns:a16="http://schemas.microsoft.com/office/drawing/2014/main" id="{3E3DCB19-BE93-1D2D-CD24-AAB7E499FF0A}"/>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 name="connsiteX5" fmla="*/ 0 w 22174"/>
                <a:gd name="connsiteY5" fmla="*/ 0 h 6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694697">
                  <a:moveTo>
                    <a:pt x="0" y="0"/>
                  </a:moveTo>
                  <a:lnTo>
                    <a:pt x="0" y="694697"/>
                  </a:lnTo>
                  <a:lnTo>
                    <a:pt x="22174" y="69469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0" name="Freeform 879">
              <a:extLst>
                <a:ext uri="{FF2B5EF4-FFF2-40B4-BE49-F238E27FC236}">
                  <a16:creationId xmlns:a16="http://schemas.microsoft.com/office/drawing/2014/main" id="{1F4BEE1A-0CC0-8CEC-E4AA-303A837E0587}"/>
                </a:ext>
              </a:extLst>
            </p:cNvPr>
            <p:cNvSpPr/>
            <p:nvPr/>
          </p:nvSpPr>
          <p:spPr>
            <a:xfrm>
              <a:off x="7008528" y="3151384"/>
              <a:ext cx="22174" cy="694697"/>
            </a:xfrm>
            <a:custGeom>
              <a:avLst/>
              <a:gdLst>
                <a:gd name="connsiteX0" fmla="*/ 0 w 22174"/>
                <a:gd name="connsiteY0" fmla="*/ 0 h 694697"/>
                <a:gd name="connsiteX1" fmla="*/ 0 w 22174"/>
                <a:gd name="connsiteY1" fmla="*/ 694697 h 694697"/>
                <a:gd name="connsiteX2" fmla="*/ 22174 w 22174"/>
                <a:gd name="connsiteY2" fmla="*/ 694697 h 694697"/>
                <a:gd name="connsiteX3" fmla="*/ 22174 w 22174"/>
                <a:gd name="connsiteY3" fmla="*/ 0 h 694697"/>
                <a:gd name="connsiteX4" fmla="*/ 0 w 22174"/>
                <a:gd name="connsiteY4" fmla="*/ 0 h 69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694697">
                  <a:moveTo>
                    <a:pt x="0" y="0"/>
                  </a:moveTo>
                  <a:lnTo>
                    <a:pt x="0" y="694697"/>
                  </a:lnTo>
                  <a:lnTo>
                    <a:pt x="22174" y="69469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1" name="Freeform 880">
              <a:extLst>
                <a:ext uri="{FF2B5EF4-FFF2-40B4-BE49-F238E27FC236}">
                  <a16:creationId xmlns:a16="http://schemas.microsoft.com/office/drawing/2014/main" id="{203B3876-CA71-5E6F-28A1-579C87A0A411}"/>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 name="connsiteX5" fmla="*/ 0 w 22174"/>
                <a:gd name="connsiteY5" fmla="*/ 0 h 8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853517">
                  <a:moveTo>
                    <a:pt x="0" y="0"/>
                  </a:moveTo>
                  <a:lnTo>
                    <a:pt x="0" y="853518"/>
                  </a:lnTo>
                  <a:lnTo>
                    <a:pt x="22174" y="85351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2" name="Freeform 881">
              <a:extLst>
                <a:ext uri="{FF2B5EF4-FFF2-40B4-BE49-F238E27FC236}">
                  <a16:creationId xmlns:a16="http://schemas.microsoft.com/office/drawing/2014/main" id="{CD337E52-6237-5D11-4531-1B2D0B5162E5}"/>
                </a:ext>
              </a:extLst>
            </p:cNvPr>
            <p:cNvSpPr/>
            <p:nvPr/>
          </p:nvSpPr>
          <p:spPr>
            <a:xfrm>
              <a:off x="7030702" y="2992563"/>
              <a:ext cx="22174" cy="853517"/>
            </a:xfrm>
            <a:custGeom>
              <a:avLst/>
              <a:gdLst>
                <a:gd name="connsiteX0" fmla="*/ 0 w 22174"/>
                <a:gd name="connsiteY0" fmla="*/ 0 h 853517"/>
                <a:gd name="connsiteX1" fmla="*/ 0 w 22174"/>
                <a:gd name="connsiteY1" fmla="*/ 853518 h 853517"/>
                <a:gd name="connsiteX2" fmla="*/ 22174 w 22174"/>
                <a:gd name="connsiteY2" fmla="*/ 853518 h 853517"/>
                <a:gd name="connsiteX3" fmla="*/ 22174 w 22174"/>
                <a:gd name="connsiteY3" fmla="*/ 0 h 853517"/>
                <a:gd name="connsiteX4" fmla="*/ 0 w 22174"/>
                <a:gd name="connsiteY4" fmla="*/ 0 h 8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853517">
                  <a:moveTo>
                    <a:pt x="0" y="0"/>
                  </a:moveTo>
                  <a:lnTo>
                    <a:pt x="0" y="853518"/>
                  </a:lnTo>
                  <a:lnTo>
                    <a:pt x="22174" y="85351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3" name="Freeform 882">
              <a:extLst>
                <a:ext uri="{FF2B5EF4-FFF2-40B4-BE49-F238E27FC236}">
                  <a16:creationId xmlns:a16="http://schemas.microsoft.com/office/drawing/2014/main" id="{B3B9C334-F6E7-FFF8-8B3A-D987E72C1C5C}"/>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 name="connsiteX5" fmla="*/ 0 w 22174"/>
                <a:gd name="connsiteY5" fmla="*/ 0 h 97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974135">
                  <a:moveTo>
                    <a:pt x="0" y="0"/>
                  </a:moveTo>
                  <a:lnTo>
                    <a:pt x="0" y="974135"/>
                  </a:lnTo>
                  <a:lnTo>
                    <a:pt x="22174" y="974135"/>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4" name="Freeform 883">
              <a:extLst>
                <a:ext uri="{FF2B5EF4-FFF2-40B4-BE49-F238E27FC236}">
                  <a16:creationId xmlns:a16="http://schemas.microsoft.com/office/drawing/2014/main" id="{AD8A9133-5B9C-59AE-3EE9-23D9CDEFF2B8}"/>
                </a:ext>
              </a:extLst>
            </p:cNvPr>
            <p:cNvSpPr/>
            <p:nvPr/>
          </p:nvSpPr>
          <p:spPr>
            <a:xfrm>
              <a:off x="7052877" y="2871945"/>
              <a:ext cx="22174" cy="974135"/>
            </a:xfrm>
            <a:custGeom>
              <a:avLst/>
              <a:gdLst>
                <a:gd name="connsiteX0" fmla="*/ 0 w 22174"/>
                <a:gd name="connsiteY0" fmla="*/ 0 h 974135"/>
                <a:gd name="connsiteX1" fmla="*/ 0 w 22174"/>
                <a:gd name="connsiteY1" fmla="*/ 974135 h 974135"/>
                <a:gd name="connsiteX2" fmla="*/ 22174 w 22174"/>
                <a:gd name="connsiteY2" fmla="*/ 974135 h 974135"/>
                <a:gd name="connsiteX3" fmla="*/ 22174 w 22174"/>
                <a:gd name="connsiteY3" fmla="*/ 0 h 974135"/>
                <a:gd name="connsiteX4" fmla="*/ 0 w 22174"/>
                <a:gd name="connsiteY4" fmla="*/ 0 h 97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974135">
                  <a:moveTo>
                    <a:pt x="0" y="0"/>
                  </a:moveTo>
                  <a:lnTo>
                    <a:pt x="0" y="974135"/>
                  </a:lnTo>
                  <a:lnTo>
                    <a:pt x="22174" y="974135"/>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5" name="Freeform 884">
              <a:extLst>
                <a:ext uri="{FF2B5EF4-FFF2-40B4-BE49-F238E27FC236}">
                  <a16:creationId xmlns:a16="http://schemas.microsoft.com/office/drawing/2014/main" id="{737B7086-F137-3E97-8EEE-F4BD2831618C}"/>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 name="connsiteX5" fmla="*/ 0 w 22175"/>
                <a:gd name="connsiteY5" fmla="*/ 0 h 110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2888">
                  <a:moveTo>
                    <a:pt x="0" y="0"/>
                  </a:moveTo>
                  <a:lnTo>
                    <a:pt x="0" y="1102888"/>
                  </a:lnTo>
                  <a:lnTo>
                    <a:pt x="22176" y="110288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6" name="Freeform 885">
              <a:extLst>
                <a:ext uri="{FF2B5EF4-FFF2-40B4-BE49-F238E27FC236}">
                  <a16:creationId xmlns:a16="http://schemas.microsoft.com/office/drawing/2014/main" id="{71194CCF-42C0-24FB-0241-E339C7C578C1}"/>
                </a:ext>
              </a:extLst>
            </p:cNvPr>
            <p:cNvSpPr/>
            <p:nvPr/>
          </p:nvSpPr>
          <p:spPr>
            <a:xfrm>
              <a:off x="7075051" y="2743192"/>
              <a:ext cx="22175" cy="1102888"/>
            </a:xfrm>
            <a:custGeom>
              <a:avLst/>
              <a:gdLst>
                <a:gd name="connsiteX0" fmla="*/ 0 w 22175"/>
                <a:gd name="connsiteY0" fmla="*/ 0 h 1102888"/>
                <a:gd name="connsiteX1" fmla="*/ 0 w 22175"/>
                <a:gd name="connsiteY1" fmla="*/ 1102888 h 1102888"/>
                <a:gd name="connsiteX2" fmla="*/ 22176 w 22175"/>
                <a:gd name="connsiteY2" fmla="*/ 1102888 h 1102888"/>
                <a:gd name="connsiteX3" fmla="*/ 22176 w 22175"/>
                <a:gd name="connsiteY3" fmla="*/ 0 h 1102888"/>
                <a:gd name="connsiteX4" fmla="*/ 0 w 22175"/>
                <a:gd name="connsiteY4" fmla="*/ 0 h 110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2888">
                  <a:moveTo>
                    <a:pt x="0" y="0"/>
                  </a:moveTo>
                  <a:lnTo>
                    <a:pt x="0" y="1102888"/>
                  </a:lnTo>
                  <a:lnTo>
                    <a:pt x="22176" y="110288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87" name="Freeform 886">
              <a:extLst>
                <a:ext uri="{FF2B5EF4-FFF2-40B4-BE49-F238E27FC236}">
                  <a16:creationId xmlns:a16="http://schemas.microsoft.com/office/drawing/2014/main" id="{FF0D9D08-34EC-F07A-1A65-7D7D8D3FBEA9}"/>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 name="connsiteX5" fmla="*/ 0 w 22174"/>
                <a:gd name="connsiteY5"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39422">
                  <a:moveTo>
                    <a:pt x="0" y="0"/>
                  </a:moveTo>
                  <a:lnTo>
                    <a:pt x="0" y="1239423"/>
                  </a:lnTo>
                  <a:lnTo>
                    <a:pt x="22174" y="1239423"/>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88" name="Freeform 887">
              <a:extLst>
                <a:ext uri="{FF2B5EF4-FFF2-40B4-BE49-F238E27FC236}">
                  <a16:creationId xmlns:a16="http://schemas.microsoft.com/office/drawing/2014/main" id="{A9A28561-B3E7-9DAD-71FD-84B6AB1EA478}"/>
                </a:ext>
              </a:extLst>
            </p:cNvPr>
            <p:cNvSpPr/>
            <p:nvPr/>
          </p:nvSpPr>
          <p:spPr>
            <a:xfrm>
              <a:off x="7097227" y="2606658"/>
              <a:ext cx="22174" cy="1239422"/>
            </a:xfrm>
            <a:custGeom>
              <a:avLst/>
              <a:gdLst>
                <a:gd name="connsiteX0" fmla="*/ 0 w 22174"/>
                <a:gd name="connsiteY0" fmla="*/ 0 h 1239422"/>
                <a:gd name="connsiteX1" fmla="*/ 0 w 22174"/>
                <a:gd name="connsiteY1" fmla="*/ 1239423 h 1239422"/>
                <a:gd name="connsiteX2" fmla="*/ 22174 w 22174"/>
                <a:gd name="connsiteY2" fmla="*/ 1239423 h 1239422"/>
                <a:gd name="connsiteX3" fmla="*/ 22174 w 22174"/>
                <a:gd name="connsiteY3" fmla="*/ 0 h 1239422"/>
                <a:gd name="connsiteX4" fmla="*/ 0 w 22174"/>
                <a:gd name="connsiteY4" fmla="*/ 0 h 123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39422">
                  <a:moveTo>
                    <a:pt x="0" y="0"/>
                  </a:moveTo>
                  <a:lnTo>
                    <a:pt x="0" y="1239423"/>
                  </a:lnTo>
                  <a:lnTo>
                    <a:pt x="22174" y="1239423"/>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89" name="Freeform 888">
              <a:extLst>
                <a:ext uri="{FF2B5EF4-FFF2-40B4-BE49-F238E27FC236}">
                  <a16:creationId xmlns:a16="http://schemas.microsoft.com/office/drawing/2014/main" id="{457CBBDF-CA2D-412F-B1DD-D259C953E170}"/>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 name="connsiteX5" fmla="*/ 0 w 22174"/>
                <a:gd name="connsiteY5" fmla="*/ 0 h 128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285406">
                  <a:moveTo>
                    <a:pt x="0" y="0"/>
                  </a:moveTo>
                  <a:lnTo>
                    <a:pt x="0" y="1285407"/>
                  </a:lnTo>
                  <a:lnTo>
                    <a:pt x="22174" y="1285407"/>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0" name="Freeform 889">
              <a:extLst>
                <a:ext uri="{FF2B5EF4-FFF2-40B4-BE49-F238E27FC236}">
                  <a16:creationId xmlns:a16="http://schemas.microsoft.com/office/drawing/2014/main" id="{2DBE5549-29A4-A42B-329B-48DB3F119116}"/>
                </a:ext>
              </a:extLst>
            </p:cNvPr>
            <p:cNvSpPr/>
            <p:nvPr/>
          </p:nvSpPr>
          <p:spPr>
            <a:xfrm>
              <a:off x="7119401" y="2560674"/>
              <a:ext cx="22174" cy="1285406"/>
            </a:xfrm>
            <a:custGeom>
              <a:avLst/>
              <a:gdLst>
                <a:gd name="connsiteX0" fmla="*/ 0 w 22174"/>
                <a:gd name="connsiteY0" fmla="*/ 0 h 1285406"/>
                <a:gd name="connsiteX1" fmla="*/ 0 w 22174"/>
                <a:gd name="connsiteY1" fmla="*/ 1285407 h 1285406"/>
                <a:gd name="connsiteX2" fmla="*/ 22174 w 22174"/>
                <a:gd name="connsiteY2" fmla="*/ 1285407 h 1285406"/>
                <a:gd name="connsiteX3" fmla="*/ 22174 w 22174"/>
                <a:gd name="connsiteY3" fmla="*/ 0 h 1285406"/>
                <a:gd name="connsiteX4" fmla="*/ 0 w 22174"/>
                <a:gd name="connsiteY4" fmla="*/ 0 h 1285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285406">
                  <a:moveTo>
                    <a:pt x="0" y="0"/>
                  </a:moveTo>
                  <a:lnTo>
                    <a:pt x="0" y="1285407"/>
                  </a:lnTo>
                  <a:lnTo>
                    <a:pt x="22174" y="1285407"/>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1" name="Freeform 890">
              <a:extLst>
                <a:ext uri="{FF2B5EF4-FFF2-40B4-BE49-F238E27FC236}">
                  <a16:creationId xmlns:a16="http://schemas.microsoft.com/office/drawing/2014/main" id="{A59D019E-061C-D0CE-F316-2EA5F64AD4C7}"/>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 name="connsiteX5" fmla="*/ 0 w 22175"/>
                <a:gd name="connsiteY5" fmla="*/ 0 h 14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04256">
                  <a:moveTo>
                    <a:pt x="0" y="0"/>
                  </a:moveTo>
                  <a:lnTo>
                    <a:pt x="0" y="1404256"/>
                  </a:lnTo>
                  <a:lnTo>
                    <a:pt x="22176" y="140425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2" name="Freeform 891">
              <a:extLst>
                <a:ext uri="{FF2B5EF4-FFF2-40B4-BE49-F238E27FC236}">
                  <a16:creationId xmlns:a16="http://schemas.microsoft.com/office/drawing/2014/main" id="{5494C30C-0835-4EC9-5DE9-EB6A8FFFB072}"/>
                </a:ext>
              </a:extLst>
            </p:cNvPr>
            <p:cNvSpPr/>
            <p:nvPr/>
          </p:nvSpPr>
          <p:spPr>
            <a:xfrm>
              <a:off x="7141576" y="2441825"/>
              <a:ext cx="22175" cy="1404256"/>
            </a:xfrm>
            <a:custGeom>
              <a:avLst/>
              <a:gdLst>
                <a:gd name="connsiteX0" fmla="*/ 0 w 22175"/>
                <a:gd name="connsiteY0" fmla="*/ 0 h 1404256"/>
                <a:gd name="connsiteX1" fmla="*/ 0 w 22175"/>
                <a:gd name="connsiteY1" fmla="*/ 1404256 h 1404256"/>
                <a:gd name="connsiteX2" fmla="*/ 22176 w 22175"/>
                <a:gd name="connsiteY2" fmla="*/ 1404256 h 1404256"/>
                <a:gd name="connsiteX3" fmla="*/ 22176 w 22175"/>
                <a:gd name="connsiteY3" fmla="*/ 0 h 1404256"/>
                <a:gd name="connsiteX4" fmla="*/ 0 w 22175"/>
                <a:gd name="connsiteY4" fmla="*/ 0 h 14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04256">
                  <a:moveTo>
                    <a:pt x="0" y="0"/>
                  </a:moveTo>
                  <a:lnTo>
                    <a:pt x="0" y="1404256"/>
                  </a:lnTo>
                  <a:lnTo>
                    <a:pt x="22176" y="140425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893" name="Freeform 892">
              <a:extLst>
                <a:ext uri="{FF2B5EF4-FFF2-40B4-BE49-F238E27FC236}">
                  <a16:creationId xmlns:a16="http://schemas.microsoft.com/office/drawing/2014/main" id="{95A99396-9DA7-3A5D-33DE-5321C4F8D727}"/>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 name="connsiteX5" fmla="*/ 0 w 22174"/>
                <a:gd name="connsiteY5" fmla="*/ 0 h 14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565">
                  <a:moveTo>
                    <a:pt x="0" y="0"/>
                  </a:moveTo>
                  <a:lnTo>
                    <a:pt x="0" y="1438566"/>
                  </a:lnTo>
                  <a:lnTo>
                    <a:pt x="22174" y="143856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4" name="Freeform 893">
              <a:extLst>
                <a:ext uri="{FF2B5EF4-FFF2-40B4-BE49-F238E27FC236}">
                  <a16:creationId xmlns:a16="http://schemas.microsoft.com/office/drawing/2014/main" id="{A9916BBD-2A8A-EACA-C133-7AB893728175}"/>
                </a:ext>
              </a:extLst>
            </p:cNvPr>
            <p:cNvSpPr/>
            <p:nvPr/>
          </p:nvSpPr>
          <p:spPr>
            <a:xfrm>
              <a:off x="7163751" y="2407515"/>
              <a:ext cx="22174" cy="1438565"/>
            </a:xfrm>
            <a:custGeom>
              <a:avLst/>
              <a:gdLst>
                <a:gd name="connsiteX0" fmla="*/ 0 w 22174"/>
                <a:gd name="connsiteY0" fmla="*/ 0 h 1438565"/>
                <a:gd name="connsiteX1" fmla="*/ 0 w 22174"/>
                <a:gd name="connsiteY1" fmla="*/ 1438566 h 1438565"/>
                <a:gd name="connsiteX2" fmla="*/ 22174 w 22174"/>
                <a:gd name="connsiteY2" fmla="*/ 1438566 h 1438565"/>
                <a:gd name="connsiteX3" fmla="*/ 22174 w 22174"/>
                <a:gd name="connsiteY3" fmla="*/ 0 h 1438565"/>
                <a:gd name="connsiteX4" fmla="*/ 0 w 22174"/>
                <a:gd name="connsiteY4" fmla="*/ 0 h 143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565">
                  <a:moveTo>
                    <a:pt x="0" y="0"/>
                  </a:moveTo>
                  <a:lnTo>
                    <a:pt x="0" y="1438566"/>
                  </a:lnTo>
                  <a:lnTo>
                    <a:pt x="22174" y="143856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5" name="Freeform 894">
              <a:extLst>
                <a:ext uri="{FF2B5EF4-FFF2-40B4-BE49-F238E27FC236}">
                  <a16:creationId xmlns:a16="http://schemas.microsoft.com/office/drawing/2014/main" id="{734BE643-2F41-FB5D-8927-9631858AD599}"/>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 name="connsiteX5" fmla="*/ 0 w 22174"/>
                <a:gd name="connsiteY5" fmla="*/ 0 h 14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4675">
                  <a:moveTo>
                    <a:pt x="0" y="0"/>
                  </a:moveTo>
                  <a:lnTo>
                    <a:pt x="0" y="1434676"/>
                  </a:lnTo>
                  <a:lnTo>
                    <a:pt x="22174" y="1434676"/>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6" name="Freeform 895">
              <a:extLst>
                <a:ext uri="{FF2B5EF4-FFF2-40B4-BE49-F238E27FC236}">
                  <a16:creationId xmlns:a16="http://schemas.microsoft.com/office/drawing/2014/main" id="{2982B02C-5459-005D-6CD9-3AA7FE9EA5F3}"/>
                </a:ext>
              </a:extLst>
            </p:cNvPr>
            <p:cNvSpPr/>
            <p:nvPr/>
          </p:nvSpPr>
          <p:spPr>
            <a:xfrm>
              <a:off x="7185926" y="2411405"/>
              <a:ext cx="22174" cy="1434675"/>
            </a:xfrm>
            <a:custGeom>
              <a:avLst/>
              <a:gdLst>
                <a:gd name="connsiteX0" fmla="*/ 0 w 22174"/>
                <a:gd name="connsiteY0" fmla="*/ 0 h 1434675"/>
                <a:gd name="connsiteX1" fmla="*/ 0 w 22174"/>
                <a:gd name="connsiteY1" fmla="*/ 1434676 h 1434675"/>
                <a:gd name="connsiteX2" fmla="*/ 22174 w 22174"/>
                <a:gd name="connsiteY2" fmla="*/ 1434676 h 1434675"/>
                <a:gd name="connsiteX3" fmla="*/ 22174 w 22174"/>
                <a:gd name="connsiteY3" fmla="*/ 0 h 1434675"/>
                <a:gd name="connsiteX4" fmla="*/ 0 w 22174"/>
                <a:gd name="connsiteY4" fmla="*/ 0 h 143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4675">
                  <a:moveTo>
                    <a:pt x="0" y="0"/>
                  </a:moveTo>
                  <a:lnTo>
                    <a:pt x="0" y="1434676"/>
                  </a:lnTo>
                  <a:lnTo>
                    <a:pt x="22174" y="1434676"/>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7" name="Freeform 896">
              <a:extLst>
                <a:ext uri="{FF2B5EF4-FFF2-40B4-BE49-F238E27FC236}">
                  <a16:creationId xmlns:a16="http://schemas.microsoft.com/office/drawing/2014/main" id="{84C4E35B-A7FE-EBCE-5387-F1317D4F4337}"/>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 name="connsiteX5" fmla="*/ 0 w 22174"/>
                <a:gd name="connsiteY5" fmla="*/ 0 h 15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517798">
                  <a:moveTo>
                    <a:pt x="0" y="0"/>
                  </a:moveTo>
                  <a:lnTo>
                    <a:pt x="0" y="1517799"/>
                  </a:lnTo>
                  <a:lnTo>
                    <a:pt x="22174" y="1517799"/>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898" name="Freeform 897">
              <a:extLst>
                <a:ext uri="{FF2B5EF4-FFF2-40B4-BE49-F238E27FC236}">
                  <a16:creationId xmlns:a16="http://schemas.microsoft.com/office/drawing/2014/main" id="{F5901A2E-4F45-1676-221B-0E4C9B6C643B}"/>
                </a:ext>
              </a:extLst>
            </p:cNvPr>
            <p:cNvSpPr/>
            <p:nvPr/>
          </p:nvSpPr>
          <p:spPr>
            <a:xfrm>
              <a:off x="7208100" y="2328282"/>
              <a:ext cx="22174" cy="1517798"/>
            </a:xfrm>
            <a:custGeom>
              <a:avLst/>
              <a:gdLst>
                <a:gd name="connsiteX0" fmla="*/ 0 w 22174"/>
                <a:gd name="connsiteY0" fmla="*/ 0 h 1517798"/>
                <a:gd name="connsiteX1" fmla="*/ 0 w 22174"/>
                <a:gd name="connsiteY1" fmla="*/ 1517799 h 1517798"/>
                <a:gd name="connsiteX2" fmla="*/ 22174 w 22174"/>
                <a:gd name="connsiteY2" fmla="*/ 1517799 h 1517798"/>
                <a:gd name="connsiteX3" fmla="*/ 22174 w 22174"/>
                <a:gd name="connsiteY3" fmla="*/ 0 h 1517798"/>
                <a:gd name="connsiteX4" fmla="*/ 0 w 22174"/>
                <a:gd name="connsiteY4" fmla="*/ 0 h 151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517798">
                  <a:moveTo>
                    <a:pt x="0" y="0"/>
                  </a:moveTo>
                  <a:lnTo>
                    <a:pt x="0" y="1517799"/>
                  </a:lnTo>
                  <a:lnTo>
                    <a:pt x="22174" y="1517799"/>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899" name="Freeform 898">
              <a:extLst>
                <a:ext uri="{FF2B5EF4-FFF2-40B4-BE49-F238E27FC236}">
                  <a16:creationId xmlns:a16="http://schemas.microsoft.com/office/drawing/2014/main" id="{095BAB48-2CC3-582A-C67D-9907E3A406F0}"/>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 name="connsiteX5" fmla="*/ 0 w 22175"/>
                <a:gd name="connsiteY5" fmla="*/ 0 h 14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47409">
                  <a:moveTo>
                    <a:pt x="0" y="0"/>
                  </a:moveTo>
                  <a:lnTo>
                    <a:pt x="0" y="1447410"/>
                  </a:lnTo>
                  <a:lnTo>
                    <a:pt x="22176" y="144741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0" name="Freeform 899">
              <a:extLst>
                <a:ext uri="{FF2B5EF4-FFF2-40B4-BE49-F238E27FC236}">
                  <a16:creationId xmlns:a16="http://schemas.microsoft.com/office/drawing/2014/main" id="{628BFCA6-CC96-C26F-BA25-1A962848EE9C}"/>
                </a:ext>
              </a:extLst>
            </p:cNvPr>
            <p:cNvSpPr/>
            <p:nvPr/>
          </p:nvSpPr>
          <p:spPr>
            <a:xfrm>
              <a:off x="7230274" y="2398671"/>
              <a:ext cx="22175" cy="1447409"/>
            </a:xfrm>
            <a:custGeom>
              <a:avLst/>
              <a:gdLst>
                <a:gd name="connsiteX0" fmla="*/ 0 w 22175"/>
                <a:gd name="connsiteY0" fmla="*/ 0 h 1447409"/>
                <a:gd name="connsiteX1" fmla="*/ 0 w 22175"/>
                <a:gd name="connsiteY1" fmla="*/ 1447410 h 1447409"/>
                <a:gd name="connsiteX2" fmla="*/ 22176 w 22175"/>
                <a:gd name="connsiteY2" fmla="*/ 1447410 h 1447409"/>
                <a:gd name="connsiteX3" fmla="*/ 22176 w 22175"/>
                <a:gd name="connsiteY3" fmla="*/ 0 h 1447409"/>
                <a:gd name="connsiteX4" fmla="*/ 0 w 22175"/>
                <a:gd name="connsiteY4" fmla="*/ 0 h 1447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47409">
                  <a:moveTo>
                    <a:pt x="0" y="0"/>
                  </a:moveTo>
                  <a:lnTo>
                    <a:pt x="0" y="1447410"/>
                  </a:lnTo>
                  <a:lnTo>
                    <a:pt x="22176" y="144741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1" name="Freeform 900">
              <a:extLst>
                <a:ext uri="{FF2B5EF4-FFF2-40B4-BE49-F238E27FC236}">
                  <a16:creationId xmlns:a16="http://schemas.microsoft.com/office/drawing/2014/main" id="{1FEB2FBD-F9C4-77BB-25C1-3D0E85034245}"/>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 name="connsiteX5" fmla="*/ 0 w 22174"/>
                <a:gd name="connsiteY5" fmla="*/ 0 h 143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38919">
                  <a:moveTo>
                    <a:pt x="0" y="0"/>
                  </a:moveTo>
                  <a:lnTo>
                    <a:pt x="0" y="1438920"/>
                  </a:lnTo>
                  <a:lnTo>
                    <a:pt x="22174" y="143892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2" name="Freeform 901">
              <a:extLst>
                <a:ext uri="{FF2B5EF4-FFF2-40B4-BE49-F238E27FC236}">
                  <a16:creationId xmlns:a16="http://schemas.microsoft.com/office/drawing/2014/main" id="{481A9DBE-4455-FBA3-7C1C-5168AE9DC6DB}"/>
                </a:ext>
              </a:extLst>
            </p:cNvPr>
            <p:cNvSpPr/>
            <p:nvPr/>
          </p:nvSpPr>
          <p:spPr>
            <a:xfrm>
              <a:off x="7252450" y="2407161"/>
              <a:ext cx="22174" cy="1438919"/>
            </a:xfrm>
            <a:custGeom>
              <a:avLst/>
              <a:gdLst>
                <a:gd name="connsiteX0" fmla="*/ 0 w 22174"/>
                <a:gd name="connsiteY0" fmla="*/ 0 h 1438919"/>
                <a:gd name="connsiteX1" fmla="*/ 0 w 22174"/>
                <a:gd name="connsiteY1" fmla="*/ 1438920 h 1438919"/>
                <a:gd name="connsiteX2" fmla="*/ 22174 w 22174"/>
                <a:gd name="connsiteY2" fmla="*/ 1438920 h 1438919"/>
                <a:gd name="connsiteX3" fmla="*/ 22174 w 22174"/>
                <a:gd name="connsiteY3" fmla="*/ 0 h 1438919"/>
                <a:gd name="connsiteX4" fmla="*/ 0 w 22174"/>
                <a:gd name="connsiteY4" fmla="*/ 0 h 1438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38919">
                  <a:moveTo>
                    <a:pt x="0" y="0"/>
                  </a:moveTo>
                  <a:lnTo>
                    <a:pt x="0" y="1438920"/>
                  </a:lnTo>
                  <a:lnTo>
                    <a:pt x="22174" y="143892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3" name="Freeform 902">
              <a:extLst>
                <a:ext uri="{FF2B5EF4-FFF2-40B4-BE49-F238E27FC236}">
                  <a16:creationId xmlns:a16="http://schemas.microsoft.com/office/drawing/2014/main" id="{A9267BED-6745-2B12-6551-9F384905ADE1}"/>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 name="connsiteX5" fmla="*/ 0 w 22174"/>
                <a:gd name="connsiteY5" fmla="*/ 0 h 145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451299">
                  <a:moveTo>
                    <a:pt x="0" y="0"/>
                  </a:moveTo>
                  <a:lnTo>
                    <a:pt x="0" y="1451300"/>
                  </a:lnTo>
                  <a:lnTo>
                    <a:pt x="22174" y="1451300"/>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4" name="Freeform 903">
              <a:extLst>
                <a:ext uri="{FF2B5EF4-FFF2-40B4-BE49-F238E27FC236}">
                  <a16:creationId xmlns:a16="http://schemas.microsoft.com/office/drawing/2014/main" id="{B8F809C3-1F84-BD30-79AE-54FB9D05AE8E}"/>
                </a:ext>
              </a:extLst>
            </p:cNvPr>
            <p:cNvSpPr/>
            <p:nvPr/>
          </p:nvSpPr>
          <p:spPr>
            <a:xfrm>
              <a:off x="7274624" y="2394781"/>
              <a:ext cx="22174" cy="1451299"/>
            </a:xfrm>
            <a:custGeom>
              <a:avLst/>
              <a:gdLst>
                <a:gd name="connsiteX0" fmla="*/ 0 w 22174"/>
                <a:gd name="connsiteY0" fmla="*/ 0 h 1451299"/>
                <a:gd name="connsiteX1" fmla="*/ 0 w 22174"/>
                <a:gd name="connsiteY1" fmla="*/ 1451300 h 1451299"/>
                <a:gd name="connsiteX2" fmla="*/ 22174 w 22174"/>
                <a:gd name="connsiteY2" fmla="*/ 1451300 h 1451299"/>
                <a:gd name="connsiteX3" fmla="*/ 22174 w 22174"/>
                <a:gd name="connsiteY3" fmla="*/ 0 h 1451299"/>
                <a:gd name="connsiteX4" fmla="*/ 0 w 22174"/>
                <a:gd name="connsiteY4" fmla="*/ 0 h 145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451299">
                  <a:moveTo>
                    <a:pt x="0" y="0"/>
                  </a:moveTo>
                  <a:lnTo>
                    <a:pt x="0" y="1451300"/>
                  </a:lnTo>
                  <a:lnTo>
                    <a:pt x="22174" y="1451300"/>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5" name="Freeform 904">
              <a:extLst>
                <a:ext uri="{FF2B5EF4-FFF2-40B4-BE49-F238E27FC236}">
                  <a16:creationId xmlns:a16="http://schemas.microsoft.com/office/drawing/2014/main" id="{5029C43B-5B1F-B50C-C8FB-C34EC8BF65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 name="connsiteX5" fmla="*/ 0 w 22175"/>
                <a:gd name="connsiteY5" fmla="*/ 0 h 139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392937">
                  <a:moveTo>
                    <a:pt x="0" y="0"/>
                  </a:moveTo>
                  <a:lnTo>
                    <a:pt x="0" y="1392937"/>
                  </a:lnTo>
                  <a:lnTo>
                    <a:pt x="22176" y="139293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6" name="Freeform 905">
              <a:extLst>
                <a:ext uri="{FF2B5EF4-FFF2-40B4-BE49-F238E27FC236}">
                  <a16:creationId xmlns:a16="http://schemas.microsoft.com/office/drawing/2014/main" id="{ACC74FA9-DFA5-4D55-52E2-615CA2A521D3}"/>
                </a:ext>
              </a:extLst>
            </p:cNvPr>
            <p:cNvSpPr/>
            <p:nvPr/>
          </p:nvSpPr>
          <p:spPr>
            <a:xfrm>
              <a:off x="7296799" y="2453144"/>
              <a:ext cx="22175" cy="1392937"/>
            </a:xfrm>
            <a:custGeom>
              <a:avLst/>
              <a:gdLst>
                <a:gd name="connsiteX0" fmla="*/ 0 w 22175"/>
                <a:gd name="connsiteY0" fmla="*/ 0 h 1392937"/>
                <a:gd name="connsiteX1" fmla="*/ 0 w 22175"/>
                <a:gd name="connsiteY1" fmla="*/ 1392937 h 1392937"/>
                <a:gd name="connsiteX2" fmla="*/ 22176 w 22175"/>
                <a:gd name="connsiteY2" fmla="*/ 1392937 h 1392937"/>
                <a:gd name="connsiteX3" fmla="*/ 22176 w 22175"/>
                <a:gd name="connsiteY3" fmla="*/ 0 h 1392937"/>
                <a:gd name="connsiteX4" fmla="*/ 0 w 22175"/>
                <a:gd name="connsiteY4" fmla="*/ 0 h 139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392937">
                  <a:moveTo>
                    <a:pt x="0" y="0"/>
                  </a:moveTo>
                  <a:lnTo>
                    <a:pt x="0" y="1392937"/>
                  </a:lnTo>
                  <a:lnTo>
                    <a:pt x="22176" y="139293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07" name="Freeform 906">
              <a:extLst>
                <a:ext uri="{FF2B5EF4-FFF2-40B4-BE49-F238E27FC236}">
                  <a16:creationId xmlns:a16="http://schemas.microsoft.com/office/drawing/2014/main" id="{741E4E52-1659-17D7-ECB4-B3E72E670365}"/>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 name="connsiteX5" fmla="*/ 0 w 22174"/>
                <a:gd name="connsiteY5" fmla="*/ 0 h 130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4" h="1307337">
                  <a:moveTo>
                    <a:pt x="0" y="0"/>
                  </a:moveTo>
                  <a:lnTo>
                    <a:pt x="0" y="1307338"/>
                  </a:lnTo>
                  <a:lnTo>
                    <a:pt x="22174" y="1307338"/>
                  </a:lnTo>
                  <a:lnTo>
                    <a:pt x="2217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08" name="Freeform 907">
              <a:extLst>
                <a:ext uri="{FF2B5EF4-FFF2-40B4-BE49-F238E27FC236}">
                  <a16:creationId xmlns:a16="http://schemas.microsoft.com/office/drawing/2014/main" id="{DE77B581-B150-E3BD-7C0A-22706A06CEC3}"/>
                </a:ext>
              </a:extLst>
            </p:cNvPr>
            <p:cNvSpPr/>
            <p:nvPr/>
          </p:nvSpPr>
          <p:spPr>
            <a:xfrm>
              <a:off x="7318974" y="2538743"/>
              <a:ext cx="22174" cy="1307337"/>
            </a:xfrm>
            <a:custGeom>
              <a:avLst/>
              <a:gdLst>
                <a:gd name="connsiteX0" fmla="*/ 0 w 22174"/>
                <a:gd name="connsiteY0" fmla="*/ 0 h 1307337"/>
                <a:gd name="connsiteX1" fmla="*/ 0 w 22174"/>
                <a:gd name="connsiteY1" fmla="*/ 1307338 h 1307337"/>
                <a:gd name="connsiteX2" fmla="*/ 22174 w 22174"/>
                <a:gd name="connsiteY2" fmla="*/ 1307338 h 1307337"/>
                <a:gd name="connsiteX3" fmla="*/ 22174 w 22174"/>
                <a:gd name="connsiteY3" fmla="*/ 0 h 1307337"/>
                <a:gd name="connsiteX4" fmla="*/ 0 w 22174"/>
                <a:gd name="connsiteY4" fmla="*/ 0 h 130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 h="1307337">
                  <a:moveTo>
                    <a:pt x="0" y="0"/>
                  </a:moveTo>
                  <a:lnTo>
                    <a:pt x="0" y="1307338"/>
                  </a:lnTo>
                  <a:lnTo>
                    <a:pt x="22174" y="1307338"/>
                  </a:lnTo>
                  <a:lnTo>
                    <a:pt x="22174" y="0"/>
                  </a:lnTo>
                  <a:lnTo>
                    <a:pt x="0" y="0"/>
                  </a:lnTo>
                </a:path>
              </a:pathLst>
            </a:custGeom>
            <a:noFill/>
            <a:ln w="4842" cap="rnd">
              <a:solidFill>
                <a:srgbClr val="000000"/>
              </a:solidFill>
              <a:prstDash val="solid"/>
              <a:round/>
            </a:ln>
          </p:spPr>
          <p:txBody>
            <a:bodyPr rtlCol="0" anchor="ctr"/>
            <a:lstStyle/>
            <a:p>
              <a:endParaRPr lang="en-DE"/>
            </a:p>
          </p:txBody>
        </p:sp>
        <p:sp>
          <p:nvSpPr>
            <p:cNvPr id="909" name="Freeform 908">
              <a:extLst>
                <a:ext uri="{FF2B5EF4-FFF2-40B4-BE49-F238E27FC236}">
                  <a16:creationId xmlns:a16="http://schemas.microsoft.com/office/drawing/2014/main" id="{F9462D37-F894-C68C-1DFE-AEB826EFBF9C}"/>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 name="connsiteX5" fmla="*/ 0 w 22173"/>
                <a:gd name="connsiteY5" fmla="*/ 0 h 125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251449">
                  <a:moveTo>
                    <a:pt x="0" y="0"/>
                  </a:moveTo>
                  <a:lnTo>
                    <a:pt x="0" y="1251449"/>
                  </a:lnTo>
                  <a:lnTo>
                    <a:pt x="22173" y="1251449"/>
                  </a:lnTo>
                  <a:lnTo>
                    <a:pt x="2217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0" name="Freeform 909">
              <a:extLst>
                <a:ext uri="{FF2B5EF4-FFF2-40B4-BE49-F238E27FC236}">
                  <a16:creationId xmlns:a16="http://schemas.microsoft.com/office/drawing/2014/main" id="{E9FE1B8D-DFB5-0FA0-4870-F5703A5103E6}"/>
                </a:ext>
              </a:extLst>
            </p:cNvPr>
            <p:cNvSpPr/>
            <p:nvPr/>
          </p:nvSpPr>
          <p:spPr>
            <a:xfrm>
              <a:off x="7341149" y="2594632"/>
              <a:ext cx="22173" cy="1251449"/>
            </a:xfrm>
            <a:custGeom>
              <a:avLst/>
              <a:gdLst>
                <a:gd name="connsiteX0" fmla="*/ 0 w 22173"/>
                <a:gd name="connsiteY0" fmla="*/ 0 h 1251449"/>
                <a:gd name="connsiteX1" fmla="*/ 0 w 22173"/>
                <a:gd name="connsiteY1" fmla="*/ 1251449 h 1251449"/>
                <a:gd name="connsiteX2" fmla="*/ 22173 w 22173"/>
                <a:gd name="connsiteY2" fmla="*/ 1251449 h 1251449"/>
                <a:gd name="connsiteX3" fmla="*/ 22173 w 22173"/>
                <a:gd name="connsiteY3" fmla="*/ 0 h 1251449"/>
                <a:gd name="connsiteX4" fmla="*/ 0 w 22173"/>
                <a:gd name="connsiteY4" fmla="*/ 0 h 125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1251449">
                  <a:moveTo>
                    <a:pt x="0" y="0"/>
                  </a:moveTo>
                  <a:lnTo>
                    <a:pt x="0" y="1251449"/>
                  </a:lnTo>
                  <a:lnTo>
                    <a:pt x="22173" y="1251449"/>
                  </a:lnTo>
                  <a:lnTo>
                    <a:pt x="22173" y="0"/>
                  </a:lnTo>
                  <a:lnTo>
                    <a:pt x="0" y="0"/>
                  </a:lnTo>
                </a:path>
              </a:pathLst>
            </a:custGeom>
            <a:noFill/>
            <a:ln w="4842" cap="rnd">
              <a:solidFill>
                <a:srgbClr val="000000"/>
              </a:solidFill>
              <a:prstDash val="solid"/>
              <a:round/>
            </a:ln>
          </p:spPr>
          <p:txBody>
            <a:bodyPr rtlCol="0" anchor="ctr"/>
            <a:lstStyle/>
            <a:p>
              <a:endParaRPr lang="en-DE"/>
            </a:p>
          </p:txBody>
        </p:sp>
        <p:sp>
          <p:nvSpPr>
            <p:cNvPr id="911" name="Freeform 910">
              <a:extLst>
                <a:ext uri="{FF2B5EF4-FFF2-40B4-BE49-F238E27FC236}">
                  <a16:creationId xmlns:a16="http://schemas.microsoft.com/office/drawing/2014/main" id="{A28100B8-0675-848C-57B3-25E6552E6ED7}"/>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 name="connsiteX5" fmla="*/ 0 w 22175"/>
                <a:gd name="connsiteY5" fmla="*/ 0 h 119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94854">
                  <a:moveTo>
                    <a:pt x="0" y="0"/>
                  </a:moveTo>
                  <a:lnTo>
                    <a:pt x="0" y="1194855"/>
                  </a:lnTo>
                  <a:lnTo>
                    <a:pt x="22176" y="1194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2" name="Freeform 911">
              <a:extLst>
                <a:ext uri="{FF2B5EF4-FFF2-40B4-BE49-F238E27FC236}">
                  <a16:creationId xmlns:a16="http://schemas.microsoft.com/office/drawing/2014/main" id="{55A3516D-5163-0B47-53B1-A4821F227763}"/>
                </a:ext>
              </a:extLst>
            </p:cNvPr>
            <p:cNvSpPr/>
            <p:nvPr/>
          </p:nvSpPr>
          <p:spPr>
            <a:xfrm>
              <a:off x="7363322" y="2651226"/>
              <a:ext cx="22175" cy="1194854"/>
            </a:xfrm>
            <a:custGeom>
              <a:avLst/>
              <a:gdLst>
                <a:gd name="connsiteX0" fmla="*/ 0 w 22175"/>
                <a:gd name="connsiteY0" fmla="*/ 0 h 1194854"/>
                <a:gd name="connsiteX1" fmla="*/ 0 w 22175"/>
                <a:gd name="connsiteY1" fmla="*/ 1194855 h 1194854"/>
                <a:gd name="connsiteX2" fmla="*/ 22176 w 22175"/>
                <a:gd name="connsiteY2" fmla="*/ 1194855 h 1194854"/>
                <a:gd name="connsiteX3" fmla="*/ 22176 w 22175"/>
                <a:gd name="connsiteY3" fmla="*/ 0 h 1194854"/>
                <a:gd name="connsiteX4" fmla="*/ 0 w 22175"/>
                <a:gd name="connsiteY4" fmla="*/ 0 h 119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94854">
                  <a:moveTo>
                    <a:pt x="0" y="0"/>
                  </a:moveTo>
                  <a:lnTo>
                    <a:pt x="0" y="1194855"/>
                  </a:lnTo>
                  <a:lnTo>
                    <a:pt x="22176" y="1194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3" name="Freeform 912">
              <a:extLst>
                <a:ext uri="{FF2B5EF4-FFF2-40B4-BE49-F238E27FC236}">
                  <a16:creationId xmlns:a16="http://schemas.microsoft.com/office/drawing/2014/main" id="{4DCB86CD-F9BA-D6F9-AB13-11F4FD6559A4}"/>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 name="connsiteX5" fmla="*/ 0 w 22175"/>
                <a:gd name="connsiteY5" fmla="*/ 0 h 110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106071">
                  <a:moveTo>
                    <a:pt x="0" y="0"/>
                  </a:moveTo>
                  <a:lnTo>
                    <a:pt x="0" y="1106071"/>
                  </a:lnTo>
                  <a:lnTo>
                    <a:pt x="22176" y="11060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4" name="Freeform 913">
              <a:extLst>
                <a:ext uri="{FF2B5EF4-FFF2-40B4-BE49-F238E27FC236}">
                  <a16:creationId xmlns:a16="http://schemas.microsoft.com/office/drawing/2014/main" id="{12288743-8C93-325F-3F41-752FFC5FCF25}"/>
                </a:ext>
              </a:extLst>
            </p:cNvPr>
            <p:cNvSpPr/>
            <p:nvPr/>
          </p:nvSpPr>
          <p:spPr>
            <a:xfrm>
              <a:off x="7385498" y="2740010"/>
              <a:ext cx="22175" cy="1106071"/>
            </a:xfrm>
            <a:custGeom>
              <a:avLst/>
              <a:gdLst>
                <a:gd name="connsiteX0" fmla="*/ 0 w 22175"/>
                <a:gd name="connsiteY0" fmla="*/ 0 h 1106071"/>
                <a:gd name="connsiteX1" fmla="*/ 0 w 22175"/>
                <a:gd name="connsiteY1" fmla="*/ 1106071 h 1106071"/>
                <a:gd name="connsiteX2" fmla="*/ 22176 w 22175"/>
                <a:gd name="connsiteY2" fmla="*/ 1106071 h 1106071"/>
                <a:gd name="connsiteX3" fmla="*/ 22176 w 22175"/>
                <a:gd name="connsiteY3" fmla="*/ 0 h 1106071"/>
                <a:gd name="connsiteX4" fmla="*/ 0 w 22175"/>
                <a:gd name="connsiteY4" fmla="*/ 0 h 110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106071">
                  <a:moveTo>
                    <a:pt x="0" y="0"/>
                  </a:moveTo>
                  <a:lnTo>
                    <a:pt x="0" y="1106071"/>
                  </a:lnTo>
                  <a:lnTo>
                    <a:pt x="22176" y="11060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5" name="Freeform 914">
              <a:extLst>
                <a:ext uri="{FF2B5EF4-FFF2-40B4-BE49-F238E27FC236}">
                  <a16:creationId xmlns:a16="http://schemas.microsoft.com/office/drawing/2014/main" id="{3369A883-9B12-7E49-6F31-979BCA52F690}"/>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 name="connsiteX5" fmla="*/ 0 w 22175"/>
                <a:gd name="connsiteY5" fmla="*/ 0 h 104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47354">
                  <a:moveTo>
                    <a:pt x="0" y="0"/>
                  </a:moveTo>
                  <a:lnTo>
                    <a:pt x="0" y="1047355"/>
                  </a:lnTo>
                  <a:lnTo>
                    <a:pt x="22176" y="10473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6" name="Freeform 915">
              <a:extLst>
                <a:ext uri="{FF2B5EF4-FFF2-40B4-BE49-F238E27FC236}">
                  <a16:creationId xmlns:a16="http://schemas.microsoft.com/office/drawing/2014/main" id="{2336B241-6B19-A6F5-594E-520054A5A218}"/>
                </a:ext>
              </a:extLst>
            </p:cNvPr>
            <p:cNvSpPr/>
            <p:nvPr/>
          </p:nvSpPr>
          <p:spPr>
            <a:xfrm>
              <a:off x="7407673" y="2798726"/>
              <a:ext cx="22175" cy="1047354"/>
            </a:xfrm>
            <a:custGeom>
              <a:avLst/>
              <a:gdLst>
                <a:gd name="connsiteX0" fmla="*/ 0 w 22175"/>
                <a:gd name="connsiteY0" fmla="*/ 0 h 1047354"/>
                <a:gd name="connsiteX1" fmla="*/ 0 w 22175"/>
                <a:gd name="connsiteY1" fmla="*/ 1047355 h 1047354"/>
                <a:gd name="connsiteX2" fmla="*/ 22176 w 22175"/>
                <a:gd name="connsiteY2" fmla="*/ 1047355 h 1047354"/>
                <a:gd name="connsiteX3" fmla="*/ 22176 w 22175"/>
                <a:gd name="connsiteY3" fmla="*/ 0 h 1047354"/>
                <a:gd name="connsiteX4" fmla="*/ 0 w 22175"/>
                <a:gd name="connsiteY4" fmla="*/ 0 h 104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47354">
                  <a:moveTo>
                    <a:pt x="0" y="0"/>
                  </a:moveTo>
                  <a:lnTo>
                    <a:pt x="0" y="1047355"/>
                  </a:lnTo>
                  <a:lnTo>
                    <a:pt x="22176" y="10473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7" name="Freeform 916">
              <a:extLst>
                <a:ext uri="{FF2B5EF4-FFF2-40B4-BE49-F238E27FC236}">
                  <a16:creationId xmlns:a16="http://schemas.microsoft.com/office/drawing/2014/main" id="{3E38A113-9E14-243D-28C6-4EACD344FB14}"/>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 name="connsiteX5" fmla="*/ 0 w 22175"/>
                <a:gd name="connsiteY5" fmla="*/ 0 h 100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04201">
                  <a:moveTo>
                    <a:pt x="0" y="0"/>
                  </a:moveTo>
                  <a:lnTo>
                    <a:pt x="0" y="1004201"/>
                  </a:lnTo>
                  <a:lnTo>
                    <a:pt x="22176" y="100420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18" name="Freeform 917">
              <a:extLst>
                <a:ext uri="{FF2B5EF4-FFF2-40B4-BE49-F238E27FC236}">
                  <a16:creationId xmlns:a16="http://schemas.microsoft.com/office/drawing/2014/main" id="{71798A70-3C65-D099-040E-A7ED8DB98A29}"/>
                </a:ext>
              </a:extLst>
            </p:cNvPr>
            <p:cNvSpPr/>
            <p:nvPr/>
          </p:nvSpPr>
          <p:spPr>
            <a:xfrm>
              <a:off x="7429849" y="2841879"/>
              <a:ext cx="22175" cy="1004201"/>
            </a:xfrm>
            <a:custGeom>
              <a:avLst/>
              <a:gdLst>
                <a:gd name="connsiteX0" fmla="*/ 0 w 22175"/>
                <a:gd name="connsiteY0" fmla="*/ 0 h 1004201"/>
                <a:gd name="connsiteX1" fmla="*/ 0 w 22175"/>
                <a:gd name="connsiteY1" fmla="*/ 1004201 h 1004201"/>
                <a:gd name="connsiteX2" fmla="*/ 22176 w 22175"/>
                <a:gd name="connsiteY2" fmla="*/ 1004201 h 1004201"/>
                <a:gd name="connsiteX3" fmla="*/ 22176 w 22175"/>
                <a:gd name="connsiteY3" fmla="*/ 0 h 1004201"/>
                <a:gd name="connsiteX4" fmla="*/ 0 w 22175"/>
                <a:gd name="connsiteY4" fmla="*/ 0 h 1004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04201">
                  <a:moveTo>
                    <a:pt x="0" y="0"/>
                  </a:moveTo>
                  <a:lnTo>
                    <a:pt x="0" y="1004201"/>
                  </a:lnTo>
                  <a:lnTo>
                    <a:pt x="22176" y="100420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19" name="Freeform 918">
              <a:extLst>
                <a:ext uri="{FF2B5EF4-FFF2-40B4-BE49-F238E27FC236}">
                  <a16:creationId xmlns:a16="http://schemas.microsoft.com/office/drawing/2014/main" id="{5790A692-26A1-DCDD-0E50-F3BC12DFED5C}"/>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 name="connsiteX5" fmla="*/ 0 w 22175"/>
                <a:gd name="connsiteY5" fmla="*/ 0 h 94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942653">
                  <a:moveTo>
                    <a:pt x="0" y="0"/>
                  </a:moveTo>
                  <a:lnTo>
                    <a:pt x="0" y="942654"/>
                  </a:lnTo>
                  <a:lnTo>
                    <a:pt x="22176" y="9426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0" name="Freeform 919">
              <a:extLst>
                <a:ext uri="{FF2B5EF4-FFF2-40B4-BE49-F238E27FC236}">
                  <a16:creationId xmlns:a16="http://schemas.microsoft.com/office/drawing/2014/main" id="{C1E91B3B-95BD-C34F-D20A-27E4598C723D}"/>
                </a:ext>
              </a:extLst>
            </p:cNvPr>
            <p:cNvSpPr/>
            <p:nvPr/>
          </p:nvSpPr>
          <p:spPr>
            <a:xfrm>
              <a:off x="7452024" y="2903427"/>
              <a:ext cx="22175" cy="942653"/>
            </a:xfrm>
            <a:custGeom>
              <a:avLst/>
              <a:gdLst>
                <a:gd name="connsiteX0" fmla="*/ 0 w 22175"/>
                <a:gd name="connsiteY0" fmla="*/ 0 h 942653"/>
                <a:gd name="connsiteX1" fmla="*/ 0 w 22175"/>
                <a:gd name="connsiteY1" fmla="*/ 942654 h 942653"/>
                <a:gd name="connsiteX2" fmla="*/ 22176 w 22175"/>
                <a:gd name="connsiteY2" fmla="*/ 942654 h 942653"/>
                <a:gd name="connsiteX3" fmla="*/ 22176 w 22175"/>
                <a:gd name="connsiteY3" fmla="*/ 0 h 942653"/>
                <a:gd name="connsiteX4" fmla="*/ 0 w 22175"/>
                <a:gd name="connsiteY4" fmla="*/ 0 h 94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942653">
                  <a:moveTo>
                    <a:pt x="0" y="0"/>
                  </a:moveTo>
                  <a:lnTo>
                    <a:pt x="0" y="942654"/>
                  </a:lnTo>
                  <a:lnTo>
                    <a:pt x="22176" y="9426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1" name="Freeform 920">
              <a:extLst>
                <a:ext uri="{FF2B5EF4-FFF2-40B4-BE49-F238E27FC236}">
                  <a16:creationId xmlns:a16="http://schemas.microsoft.com/office/drawing/2014/main" id="{8559654D-73C4-2726-FCAB-144EBB689C83}"/>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 name="connsiteX5" fmla="*/ 0 w 22175"/>
                <a:gd name="connsiteY5" fmla="*/ 0 h 85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52101">
                  <a:moveTo>
                    <a:pt x="0" y="0"/>
                  </a:moveTo>
                  <a:lnTo>
                    <a:pt x="0" y="852102"/>
                  </a:lnTo>
                  <a:lnTo>
                    <a:pt x="22176" y="85210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2" name="Freeform 921">
              <a:extLst>
                <a:ext uri="{FF2B5EF4-FFF2-40B4-BE49-F238E27FC236}">
                  <a16:creationId xmlns:a16="http://schemas.microsoft.com/office/drawing/2014/main" id="{33D323D8-9F63-CB76-064B-86D5C8462D09}"/>
                </a:ext>
              </a:extLst>
            </p:cNvPr>
            <p:cNvSpPr/>
            <p:nvPr/>
          </p:nvSpPr>
          <p:spPr>
            <a:xfrm>
              <a:off x="7474200" y="2993979"/>
              <a:ext cx="22175" cy="852101"/>
            </a:xfrm>
            <a:custGeom>
              <a:avLst/>
              <a:gdLst>
                <a:gd name="connsiteX0" fmla="*/ 0 w 22175"/>
                <a:gd name="connsiteY0" fmla="*/ 0 h 852101"/>
                <a:gd name="connsiteX1" fmla="*/ 0 w 22175"/>
                <a:gd name="connsiteY1" fmla="*/ 852102 h 852101"/>
                <a:gd name="connsiteX2" fmla="*/ 22176 w 22175"/>
                <a:gd name="connsiteY2" fmla="*/ 852102 h 852101"/>
                <a:gd name="connsiteX3" fmla="*/ 22176 w 22175"/>
                <a:gd name="connsiteY3" fmla="*/ 0 h 852101"/>
                <a:gd name="connsiteX4" fmla="*/ 0 w 22175"/>
                <a:gd name="connsiteY4" fmla="*/ 0 h 85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52101">
                  <a:moveTo>
                    <a:pt x="0" y="0"/>
                  </a:moveTo>
                  <a:lnTo>
                    <a:pt x="0" y="852102"/>
                  </a:lnTo>
                  <a:lnTo>
                    <a:pt x="22176" y="85210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3" name="Freeform 922">
              <a:extLst>
                <a:ext uri="{FF2B5EF4-FFF2-40B4-BE49-F238E27FC236}">
                  <a16:creationId xmlns:a16="http://schemas.microsoft.com/office/drawing/2014/main" id="{73E52E34-EA87-554B-A32D-0CBC7B33DBA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 name="connsiteX5" fmla="*/ 0 w 22175"/>
                <a:gd name="connsiteY5" fmla="*/ 0 h 7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4541">
                  <a:moveTo>
                    <a:pt x="0" y="0"/>
                  </a:moveTo>
                  <a:lnTo>
                    <a:pt x="0" y="784542"/>
                  </a:lnTo>
                  <a:lnTo>
                    <a:pt x="22176" y="78454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4" name="Freeform 923">
              <a:extLst>
                <a:ext uri="{FF2B5EF4-FFF2-40B4-BE49-F238E27FC236}">
                  <a16:creationId xmlns:a16="http://schemas.microsoft.com/office/drawing/2014/main" id="{638BB25B-2436-1159-CAEE-79DB2905E15F}"/>
                </a:ext>
              </a:extLst>
            </p:cNvPr>
            <p:cNvSpPr/>
            <p:nvPr/>
          </p:nvSpPr>
          <p:spPr>
            <a:xfrm>
              <a:off x="7496376" y="3061539"/>
              <a:ext cx="22175" cy="784541"/>
            </a:xfrm>
            <a:custGeom>
              <a:avLst/>
              <a:gdLst>
                <a:gd name="connsiteX0" fmla="*/ 0 w 22175"/>
                <a:gd name="connsiteY0" fmla="*/ 0 h 784541"/>
                <a:gd name="connsiteX1" fmla="*/ 0 w 22175"/>
                <a:gd name="connsiteY1" fmla="*/ 784542 h 784541"/>
                <a:gd name="connsiteX2" fmla="*/ 22176 w 22175"/>
                <a:gd name="connsiteY2" fmla="*/ 784542 h 784541"/>
                <a:gd name="connsiteX3" fmla="*/ 22176 w 22175"/>
                <a:gd name="connsiteY3" fmla="*/ 0 h 784541"/>
                <a:gd name="connsiteX4" fmla="*/ 0 w 22175"/>
                <a:gd name="connsiteY4" fmla="*/ 0 h 784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4541">
                  <a:moveTo>
                    <a:pt x="0" y="0"/>
                  </a:moveTo>
                  <a:lnTo>
                    <a:pt x="0" y="784542"/>
                  </a:lnTo>
                  <a:lnTo>
                    <a:pt x="22176" y="78454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5" name="Freeform 924">
              <a:extLst>
                <a:ext uri="{FF2B5EF4-FFF2-40B4-BE49-F238E27FC236}">
                  <a16:creationId xmlns:a16="http://schemas.microsoft.com/office/drawing/2014/main" id="{67933085-F7FA-9F04-C54F-672BE1F8D4FF}"/>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 name="connsiteX5" fmla="*/ 0 w 22175"/>
                <a:gd name="connsiteY5" fmla="*/ 0 h 70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5309">
                  <a:moveTo>
                    <a:pt x="0" y="0"/>
                  </a:moveTo>
                  <a:lnTo>
                    <a:pt x="0" y="705309"/>
                  </a:lnTo>
                  <a:lnTo>
                    <a:pt x="22176" y="70530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6" name="Freeform 925">
              <a:extLst>
                <a:ext uri="{FF2B5EF4-FFF2-40B4-BE49-F238E27FC236}">
                  <a16:creationId xmlns:a16="http://schemas.microsoft.com/office/drawing/2014/main" id="{728BB772-B430-DF13-F86C-B8BAD097C554}"/>
                </a:ext>
              </a:extLst>
            </p:cNvPr>
            <p:cNvSpPr/>
            <p:nvPr/>
          </p:nvSpPr>
          <p:spPr>
            <a:xfrm>
              <a:off x="7518551" y="3140772"/>
              <a:ext cx="22175" cy="705309"/>
            </a:xfrm>
            <a:custGeom>
              <a:avLst/>
              <a:gdLst>
                <a:gd name="connsiteX0" fmla="*/ 0 w 22175"/>
                <a:gd name="connsiteY0" fmla="*/ 0 h 705309"/>
                <a:gd name="connsiteX1" fmla="*/ 0 w 22175"/>
                <a:gd name="connsiteY1" fmla="*/ 705309 h 705309"/>
                <a:gd name="connsiteX2" fmla="*/ 22176 w 22175"/>
                <a:gd name="connsiteY2" fmla="*/ 705309 h 705309"/>
                <a:gd name="connsiteX3" fmla="*/ 22176 w 22175"/>
                <a:gd name="connsiteY3" fmla="*/ 0 h 705309"/>
                <a:gd name="connsiteX4" fmla="*/ 0 w 22175"/>
                <a:gd name="connsiteY4" fmla="*/ 0 h 70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5309">
                  <a:moveTo>
                    <a:pt x="0" y="0"/>
                  </a:moveTo>
                  <a:lnTo>
                    <a:pt x="0" y="705309"/>
                  </a:lnTo>
                  <a:lnTo>
                    <a:pt x="22176" y="70530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27" name="Freeform 926">
              <a:extLst>
                <a:ext uri="{FF2B5EF4-FFF2-40B4-BE49-F238E27FC236}">
                  <a16:creationId xmlns:a16="http://schemas.microsoft.com/office/drawing/2014/main" id="{EB3CEAB1-FBBB-72C4-CC95-3864E8E69068}"/>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 name="connsiteX5" fmla="*/ 0 w 22163"/>
                <a:gd name="connsiteY5" fmla="*/ 0 h 64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640579">
                  <a:moveTo>
                    <a:pt x="0" y="0"/>
                  </a:moveTo>
                  <a:lnTo>
                    <a:pt x="0" y="640580"/>
                  </a:lnTo>
                  <a:lnTo>
                    <a:pt x="22164" y="64058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28" name="Freeform 927">
              <a:extLst>
                <a:ext uri="{FF2B5EF4-FFF2-40B4-BE49-F238E27FC236}">
                  <a16:creationId xmlns:a16="http://schemas.microsoft.com/office/drawing/2014/main" id="{B8EF4458-13E4-FD60-A4BE-7702D114C1B4}"/>
                </a:ext>
              </a:extLst>
            </p:cNvPr>
            <p:cNvSpPr/>
            <p:nvPr/>
          </p:nvSpPr>
          <p:spPr>
            <a:xfrm>
              <a:off x="7540727" y="3205501"/>
              <a:ext cx="22163" cy="640579"/>
            </a:xfrm>
            <a:custGeom>
              <a:avLst/>
              <a:gdLst>
                <a:gd name="connsiteX0" fmla="*/ 0 w 22163"/>
                <a:gd name="connsiteY0" fmla="*/ 0 h 640579"/>
                <a:gd name="connsiteX1" fmla="*/ 0 w 22163"/>
                <a:gd name="connsiteY1" fmla="*/ 640580 h 640579"/>
                <a:gd name="connsiteX2" fmla="*/ 22164 w 22163"/>
                <a:gd name="connsiteY2" fmla="*/ 640580 h 640579"/>
                <a:gd name="connsiteX3" fmla="*/ 22164 w 22163"/>
                <a:gd name="connsiteY3" fmla="*/ 0 h 640579"/>
                <a:gd name="connsiteX4" fmla="*/ 0 w 22163"/>
                <a:gd name="connsiteY4" fmla="*/ 0 h 640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640579">
                  <a:moveTo>
                    <a:pt x="0" y="0"/>
                  </a:moveTo>
                  <a:lnTo>
                    <a:pt x="0" y="640580"/>
                  </a:lnTo>
                  <a:lnTo>
                    <a:pt x="22164" y="64058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29" name="Freeform 928">
              <a:extLst>
                <a:ext uri="{FF2B5EF4-FFF2-40B4-BE49-F238E27FC236}">
                  <a16:creationId xmlns:a16="http://schemas.microsoft.com/office/drawing/2014/main" id="{C0685FC4-9D0A-7381-3B2E-F16C7C329DA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 name="connsiteX5" fmla="*/ 0 w 22175"/>
                <a:gd name="connsiteY5" fmla="*/ 0 h 5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89997">
                  <a:moveTo>
                    <a:pt x="0" y="0"/>
                  </a:moveTo>
                  <a:lnTo>
                    <a:pt x="0" y="589997"/>
                  </a:lnTo>
                  <a:lnTo>
                    <a:pt x="22176" y="58999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0" name="Freeform 929">
              <a:extLst>
                <a:ext uri="{FF2B5EF4-FFF2-40B4-BE49-F238E27FC236}">
                  <a16:creationId xmlns:a16="http://schemas.microsoft.com/office/drawing/2014/main" id="{A4766DC0-85ED-E89C-BB99-95DB2F9E5278}"/>
                </a:ext>
              </a:extLst>
            </p:cNvPr>
            <p:cNvSpPr/>
            <p:nvPr/>
          </p:nvSpPr>
          <p:spPr>
            <a:xfrm>
              <a:off x="7562890" y="3256084"/>
              <a:ext cx="22175" cy="589997"/>
            </a:xfrm>
            <a:custGeom>
              <a:avLst/>
              <a:gdLst>
                <a:gd name="connsiteX0" fmla="*/ 0 w 22175"/>
                <a:gd name="connsiteY0" fmla="*/ 0 h 589997"/>
                <a:gd name="connsiteX1" fmla="*/ 0 w 22175"/>
                <a:gd name="connsiteY1" fmla="*/ 589997 h 589997"/>
                <a:gd name="connsiteX2" fmla="*/ 22176 w 22175"/>
                <a:gd name="connsiteY2" fmla="*/ 589997 h 589997"/>
                <a:gd name="connsiteX3" fmla="*/ 22176 w 22175"/>
                <a:gd name="connsiteY3" fmla="*/ 0 h 589997"/>
                <a:gd name="connsiteX4" fmla="*/ 0 w 22175"/>
                <a:gd name="connsiteY4" fmla="*/ 0 h 58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89997">
                  <a:moveTo>
                    <a:pt x="0" y="0"/>
                  </a:moveTo>
                  <a:lnTo>
                    <a:pt x="0" y="589997"/>
                  </a:lnTo>
                  <a:lnTo>
                    <a:pt x="22176" y="58999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1" name="Freeform 930">
              <a:extLst>
                <a:ext uri="{FF2B5EF4-FFF2-40B4-BE49-F238E27FC236}">
                  <a16:creationId xmlns:a16="http://schemas.microsoft.com/office/drawing/2014/main" id="{8CE04081-B440-B139-DBE6-C40A87887169}"/>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 name="connsiteX5" fmla="*/ 0 w 22175"/>
                <a:gd name="connsiteY5" fmla="*/ 0 h 50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04397">
                  <a:moveTo>
                    <a:pt x="0" y="0"/>
                  </a:moveTo>
                  <a:lnTo>
                    <a:pt x="0" y="504398"/>
                  </a:lnTo>
                  <a:lnTo>
                    <a:pt x="22176" y="50439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2" name="Freeform 931">
              <a:extLst>
                <a:ext uri="{FF2B5EF4-FFF2-40B4-BE49-F238E27FC236}">
                  <a16:creationId xmlns:a16="http://schemas.microsoft.com/office/drawing/2014/main" id="{A6354AC0-4183-FF8B-037F-3A43163AE8CB}"/>
                </a:ext>
              </a:extLst>
            </p:cNvPr>
            <p:cNvSpPr/>
            <p:nvPr/>
          </p:nvSpPr>
          <p:spPr>
            <a:xfrm>
              <a:off x="7585066" y="3341683"/>
              <a:ext cx="22175" cy="504397"/>
            </a:xfrm>
            <a:custGeom>
              <a:avLst/>
              <a:gdLst>
                <a:gd name="connsiteX0" fmla="*/ 0 w 22175"/>
                <a:gd name="connsiteY0" fmla="*/ 0 h 504397"/>
                <a:gd name="connsiteX1" fmla="*/ 0 w 22175"/>
                <a:gd name="connsiteY1" fmla="*/ 504398 h 504397"/>
                <a:gd name="connsiteX2" fmla="*/ 22176 w 22175"/>
                <a:gd name="connsiteY2" fmla="*/ 504398 h 504397"/>
                <a:gd name="connsiteX3" fmla="*/ 22176 w 22175"/>
                <a:gd name="connsiteY3" fmla="*/ 0 h 504397"/>
                <a:gd name="connsiteX4" fmla="*/ 0 w 22175"/>
                <a:gd name="connsiteY4" fmla="*/ 0 h 50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04397">
                  <a:moveTo>
                    <a:pt x="0" y="0"/>
                  </a:moveTo>
                  <a:lnTo>
                    <a:pt x="0" y="504398"/>
                  </a:lnTo>
                  <a:lnTo>
                    <a:pt x="22176" y="50439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3" name="Freeform 932">
              <a:extLst>
                <a:ext uri="{FF2B5EF4-FFF2-40B4-BE49-F238E27FC236}">
                  <a16:creationId xmlns:a16="http://schemas.microsoft.com/office/drawing/2014/main" id="{94656CBE-3811-D1B7-DBCF-B7EC4F608A64}"/>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 name="connsiteX5" fmla="*/ 0 w 22175"/>
                <a:gd name="connsiteY5" fmla="*/ 0 h 44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48156">
                  <a:moveTo>
                    <a:pt x="0" y="0"/>
                  </a:moveTo>
                  <a:lnTo>
                    <a:pt x="0" y="448157"/>
                  </a:lnTo>
                  <a:lnTo>
                    <a:pt x="22176" y="44815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4" name="Freeform 933">
              <a:extLst>
                <a:ext uri="{FF2B5EF4-FFF2-40B4-BE49-F238E27FC236}">
                  <a16:creationId xmlns:a16="http://schemas.microsoft.com/office/drawing/2014/main" id="{FE753D18-073B-D89E-9534-EB9C3D3A2E8C}"/>
                </a:ext>
              </a:extLst>
            </p:cNvPr>
            <p:cNvSpPr/>
            <p:nvPr/>
          </p:nvSpPr>
          <p:spPr>
            <a:xfrm>
              <a:off x="7607242" y="3397924"/>
              <a:ext cx="22175" cy="448156"/>
            </a:xfrm>
            <a:custGeom>
              <a:avLst/>
              <a:gdLst>
                <a:gd name="connsiteX0" fmla="*/ 0 w 22175"/>
                <a:gd name="connsiteY0" fmla="*/ 0 h 448156"/>
                <a:gd name="connsiteX1" fmla="*/ 0 w 22175"/>
                <a:gd name="connsiteY1" fmla="*/ 448157 h 448156"/>
                <a:gd name="connsiteX2" fmla="*/ 22176 w 22175"/>
                <a:gd name="connsiteY2" fmla="*/ 448157 h 448156"/>
                <a:gd name="connsiteX3" fmla="*/ 22176 w 22175"/>
                <a:gd name="connsiteY3" fmla="*/ 0 h 448156"/>
                <a:gd name="connsiteX4" fmla="*/ 0 w 22175"/>
                <a:gd name="connsiteY4" fmla="*/ 0 h 44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48156">
                  <a:moveTo>
                    <a:pt x="0" y="0"/>
                  </a:moveTo>
                  <a:lnTo>
                    <a:pt x="0" y="448157"/>
                  </a:lnTo>
                  <a:lnTo>
                    <a:pt x="22176" y="44815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5" name="Freeform 934">
              <a:extLst>
                <a:ext uri="{FF2B5EF4-FFF2-40B4-BE49-F238E27FC236}">
                  <a16:creationId xmlns:a16="http://schemas.microsoft.com/office/drawing/2014/main" id="{2A39380B-6A8F-ED4E-B657-0D2195B6A152}"/>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 name="connsiteX5" fmla="*/ 0 w 22175"/>
                <a:gd name="connsiteY5" fmla="*/ 0 h 40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04998">
                  <a:moveTo>
                    <a:pt x="0" y="0"/>
                  </a:moveTo>
                  <a:lnTo>
                    <a:pt x="0" y="404999"/>
                  </a:lnTo>
                  <a:lnTo>
                    <a:pt x="22176" y="40499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6" name="Freeform 935">
              <a:extLst>
                <a:ext uri="{FF2B5EF4-FFF2-40B4-BE49-F238E27FC236}">
                  <a16:creationId xmlns:a16="http://schemas.microsoft.com/office/drawing/2014/main" id="{37160C61-A9FF-6D5D-337A-5456804E499F}"/>
                </a:ext>
              </a:extLst>
            </p:cNvPr>
            <p:cNvSpPr/>
            <p:nvPr/>
          </p:nvSpPr>
          <p:spPr>
            <a:xfrm>
              <a:off x="7629417" y="3441082"/>
              <a:ext cx="22175" cy="404998"/>
            </a:xfrm>
            <a:custGeom>
              <a:avLst/>
              <a:gdLst>
                <a:gd name="connsiteX0" fmla="*/ 0 w 22175"/>
                <a:gd name="connsiteY0" fmla="*/ 0 h 404998"/>
                <a:gd name="connsiteX1" fmla="*/ 0 w 22175"/>
                <a:gd name="connsiteY1" fmla="*/ 404999 h 404998"/>
                <a:gd name="connsiteX2" fmla="*/ 22176 w 22175"/>
                <a:gd name="connsiteY2" fmla="*/ 404999 h 404998"/>
                <a:gd name="connsiteX3" fmla="*/ 22176 w 22175"/>
                <a:gd name="connsiteY3" fmla="*/ 0 h 404998"/>
                <a:gd name="connsiteX4" fmla="*/ 0 w 22175"/>
                <a:gd name="connsiteY4" fmla="*/ 0 h 40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04998">
                  <a:moveTo>
                    <a:pt x="0" y="0"/>
                  </a:moveTo>
                  <a:lnTo>
                    <a:pt x="0" y="404999"/>
                  </a:lnTo>
                  <a:lnTo>
                    <a:pt x="22176" y="40499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7" name="Freeform 936">
              <a:extLst>
                <a:ext uri="{FF2B5EF4-FFF2-40B4-BE49-F238E27FC236}">
                  <a16:creationId xmlns:a16="http://schemas.microsoft.com/office/drawing/2014/main" id="{2E06B1AB-A660-5FCA-56B3-B4883B21F4A7}"/>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 name="connsiteX5" fmla="*/ 0 w 22175"/>
                <a:gd name="connsiteY5" fmla="*/ 0 h 3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72104">
                  <a:moveTo>
                    <a:pt x="0" y="0"/>
                  </a:moveTo>
                  <a:lnTo>
                    <a:pt x="0" y="372105"/>
                  </a:lnTo>
                  <a:lnTo>
                    <a:pt x="22176" y="3721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38" name="Freeform 937">
              <a:extLst>
                <a:ext uri="{FF2B5EF4-FFF2-40B4-BE49-F238E27FC236}">
                  <a16:creationId xmlns:a16="http://schemas.microsoft.com/office/drawing/2014/main" id="{63CCBA79-D135-816F-10FE-6373291C02F1}"/>
                </a:ext>
              </a:extLst>
            </p:cNvPr>
            <p:cNvSpPr/>
            <p:nvPr/>
          </p:nvSpPr>
          <p:spPr>
            <a:xfrm>
              <a:off x="7651593" y="3473976"/>
              <a:ext cx="22175" cy="372104"/>
            </a:xfrm>
            <a:custGeom>
              <a:avLst/>
              <a:gdLst>
                <a:gd name="connsiteX0" fmla="*/ 0 w 22175"/>
                <a:gd name="connsiteY0" fmla="*/ 0 h 372104"/>
                <a:gd name="connsiteX1" fmla="*/ 0 w 22175"/>
                <a:gd name="connsiteY1" fmla="*/ 372105 h 372104"/>
                <a:gd name="connsiteX2" fmla="*/ 22176 w 22175"/>
                <a:gd name="connsiteY2" fmla="*/ 372105 h 372104"/>
                <a:gd name="connsiteX3" fmla="*/ 22176 w 22175"/>
                <a:gd name="connsiteY3" fmla="*/ 0 h 372104"/>
                <a:gd name="connsiteX4" fmla="*/ 0 w 22175"/>
                <a:gd name="connsiteY4" fmla="*/ 0 h 37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72104">
                  <a:moveTo>
                    <a:pt x="0" y="0"/>
                  </a:moveTo>
                  <a:lnTo>
                    <a:pt x="0" y="372105"/>
                  </a:lnTo>
                  <a:lnTo>
                    <a:pt x="22176" y="3721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39" name="Freeform 938">
              <a:extLst>
                <a:ext uri="{FF2B5EF4-FFF2-40B4-BE49-F238E27FC236}">
                  <a16:creationId xmlns:a16="http://schemas.microsoft.com/office/drawing/2014/main" id="{AB854276-4CD9-E5EB-C931-93BDD4FBF694}"/>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 name="connsiteX5" fmla="*/ 0 w 22175"/>
                <a:gd name="connsiteY5" fmla="*/ 0 h 3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0885">
                  <a:moveTo>
                    <a:pt x="0" y="0"/>
                  </a:moveTo>
                  <a:lnTo>
                    <a:pt x="0" y="350886"/>
                  </a:lnTo>
                  <a:lnTo>
                    <a:pt x="22176" y="35088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0" name="Freeform 939">
              <a:extLst>
                <a:ext uri="{FF2B5EF4-FFF2-40B4-BE49-F238E27FC236}">
                  <a16:creationId xmlns:a16="http://schemas.microsoft.com/office/drawing/2014/main" id="{96DC7D7B-C594-A696-1BAC-54E928E5D933}"/>
                </a:ext>
              </a:extLst>
            </p:cNvPr>
            <p:cNvSpPr/>
            <p:nvPr/>
          </p:nvSpPr>
          <p:spPr>
            <a:xfrm>
              <a:off x="7673769" y="3495195"/>
              <a:ext cx="22175" cy="350885"/>
            </a:xfrm>
            <a:custGeom>
              <a:avLst/>
              <a:gdLst>
                <a:gd name="connsiteX0" fmla="*/ 0 w 22175"/>
                <a:gd name="connsiteY0" fmla="*/ 0 h 350885"/>
                <a:gd name="connsiteX1" fmla="*/ 0 w 22175"/>
                <a:gd name="connsiteY1" fmla="*/ 350886 h 350885"/>
                <a:gd name="connsiteX2" fmla="*/ 22176 w 22175"/>
                <a:gd name="connsiteY2" fmla="*/ 350886 h 350885"/>
                <a:gd name="connsiteX3" fmla="*/ 22176 w 22175"/>
                <a:gd name="connsiteY3" fmla="*/ 0 h 350885"/>
                <a:gd name="connsiteX4" fmla="*/ 0 w 22175"/>
                <a:gd name="connsiteY4" fmla="*/ 0 h 350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0885">
                  <a:moveTo>
                    <a:pt x="0" y="0"/>
                  </a:moveTo>
                  <a:lnTo>
                    <a:pt x="0" y="350886"/>
                  </a:lnTo>
                  <a:lnTo>
                    <a:pt x="22176" y="35088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1" name="Freeform 940">
              <a:extLst>
                <a:ext uri="{FF2B5EF4-FFF2-40B4-BE49-F238E27FC236}">
                  <a16:creationId xmlns:a16="http://schemas.microsoft.com/office/drawing/2014/main" id="{883B4FDD-9130-A490-F069-FD977D19B0DA}"/>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 name="connsiteX5" fmla="*/ 0 w 22175"/>
                <a:gd name="connsiteY5" fmla="*/ 0 h 29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39">
                  <a:moveTo>
                    <a:pt x="0" y="0"/>
                  </a:moveTo>
                  <a:lnTo>
                    <a:pt x="0" y="290039"/>
                  </a:lnTo>
                  <a:lnTo>
                    <a:pt x="22176" y="29003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2" name="Freeform 941">
              <a:extLst>
                <a:ext uri="{FF2B5EF4-FFF2-40B4-BE49-F238E27FC236}">
                  <a16:creationId xmlns:a16="http://schemas.microsoft.com/office/drawing/2014/main" id="{744283D0-24AC-4231-2E30-9B190CF7ECDF}"/>
                </a:ext>
              </a:extLst>
            </p:cNvPr>
            <p:cNvSpPr/>
            <p:nvPr/>
          </p:nvSpPr>
          <p:spPr>
            <a:xfrm>
              <a:off x="7695944" y="3556042"/>
              <a:ext cx="22175" cy="290039"/>
            </a:xfrm>
            <a:custGeom>
              <a:avLst/>
              <a:gdLst>
                <a:gd name="connsiteX0" fmla="*/ 0 w 22175"/>
                <a:gd name="connsiteY0" fmla="*/ 0 h 290039"/>
                <a:gd name="connsiteX1" fmla="*/ 0 w 22175"/>
                <a:gd name="connsiteY1" fmla="*/ 290039 h 290039"/>
                <a:gd name="connsiteX2" fmla="*/ 22176 w 22175"/>
                <a:gd name="connsiteY2" fmla="*/ 290039 h 290039"/>
                <a:gd name="connsiteX3" fmla="*/ 22176 w 22175"/>
                <a:gd name="connsiteY3" fmla="*/ 0 h 290039"/>
                <a:gd name="connsiteX4" fmla="*/ 0 w 22175"/>
                <a:gd name="connsiteY4" fmla="*/ 0 h 2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39">
                  <a:moveTo>
                    <a:pt x="0" y="0"/>
                  </a:moveTo>
                  <a:lnTo>
                    <a:pt x="0" y="290039"/>
                  </a:lnTo>
                  <a:lnTo>
                    <a:pt x="22176" y="29003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3" name="Freeform 942">
              <a:extLst>
                <a:ext uri="{FF2B5EF4-FFF2-40B4-BE49-F238E27FC236}">
                  <a16:creationId xmlns:a16="http://schemas.microsoft.com/office/drawing/2014/main" id="{2020F961-DF2B-6EFF-FD36-6AF2A85B7B45}"/>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 name="connsiteX5" fmla="*/ 0 w 22175"/>
                <a:gd name="connsiteY5" fmla="*/ 0 h 26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64217">
                  <a:moveTo>
                    <a:pt x="0" y="0"/>
                  </a:moveTo>
                  <a:lnTo>
                    <a:pt x="0" y="264218"/>
                  </a:lnTo>
                  <a:lnTo>
                    <a:pt x="22176" y="26421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4" name="Freeform 943">
              <a:extLst>
                <a:ext uri="{FF2B5EF4-FFF2-40B4-BE49-F238E27FC236}">
                  <a16:creationId xmlns:a16="http://schemas.microsoft.com/office/drawing/2014/main" id="{068404AF-93E8-CD6D-4E80-66088E6320EC}"/>
                </a:ext>
              </a:extLst>
            </p:cNvPr>
            <p:cNvSpPr/>
            <p:nvPr/>
          </p:nvSpPr>
          <p:spPr>
            <a:xfrm>
              <a:off x="7718120" y="3581863"/>
              <a:ext cx="22175" cy="264217"/>
            </a:xfrm>
            <a:custGeom>
              <a:avLst/>
              <a:gdLst>
                <a:gd name="connsiteX0" fmla="*/ 0 w 22175"/>
                <a:gd name="connsiteY0" fmla="*/ 0 h 264217"/>
                <a:gd name="connsiteX1" fmla="*/ 0 w 22175"/>
                <a:gd name="connsiteY1" fmla="*/ 264218 h 264217"/>
                <a:gd name="connsiteX2" fmla="*/ 22176 w 22175"/>
                <a:gd name="connsiteY2" fmla="*/ 264218 h 264217"/>
                <a:gd name="connsiteX3" fmla="*/ 22176 w 22175"/>
                <a:gd name="connsiteY3" fmla="*/ 0 h 264217"/>
                <a:gd name="connsiteX4" fmla="*/ 0 w 22175"/>
                <a:gd name="connsiteY4" fmla="*/ 0 h 26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64217">
                  <a:moveTo>
                    <a:pt x="0" y="0"/>
                  </a:moveTo>
                  <a:lnTo>
                    <a:pt x="0" y="264218"/>
                  </a:lnTo>
                  <a:lnTo>
                    <a:pt x="22176" y="26421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5" name="Freeform 944">
              <a:extLst>
                <a:ext uri="{FF2B5EF4-FFF2-40B4-BE49-F238E27FC236}">
                  <a16:creationId xmlns:a16="http://schemas.microsoft.com/office/drawing/2014/main" id="{634E47D2-347B-6BA5-3802-962A5D83AA37}"/>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 name="connsiteX5" fmla="*/ 0 w 22175"/>
                <a:gd name="connsiteY5" fmla="*/ 0 h 22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26733">
                  <a:moveTo>
                    <a:pt x="0" y="0"/>
                  </a:moveTo>
                  <a:lnTo>
                    <a:pt x="0" y="226734"/>
                  </a:lnTo>
                  <a:lnTo>
                    <a:pt x="22176" y="22673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6" name="Freeform 945">
              <a:extLst>
                <a:ext uri="{FF2B5EF4-FFF2-40B4-BE49-F238E27FC236}">
                  <a16:creationId xmlns:a16="http://schemas.microsoft.com/office/drawing/2014/main" id="{0426FB41-AAAE-5C8C-693D-3D476B677FFD}"/>
                </a:ext>
              </a:extLst>
            </p:cNvPr>
            <p:cNvSpPr/>
            <p:nvPr/>
          </p:nvSpPr>
          <p:spPr>
            <a:xfrm>
              <a:off x="7740295" y="3619347"/>
              <a:ext cx="22175" cy="226733"/>
            </a:xfrm>
            <a:custGeom>
              <a:avLst/>
              <a:gdLst>
                <a:gd name="connsiteX0" fmla="*/ 0 w 22175"/>
                <a:gd name="connsiteY0" fmla="*/ 0 h 226733"/>
                <a:gd name="connsiteX1" fmla="*/ 0 w 22175"/>
                <a:gd name="connsiteY1" fmla="*/ 226734 h 226733"/>
                <a:gd name="connsiteX2" fmla="*/ 22176 w 22175"/>
                <a:gd name="connsiteY2" fmla="*/ 226734 h 226733"/>
                <a:gd name="connsiteX3" fmla="*/ 22176 w 22175"/>
                <a:gd name="connsiteY3" fmla="*/ 0 h 226733"/>
                <a:gd name="connsiteX4" fmla="*/ 0 w 22175"/>
                <a:gd name="connsiteY4" fmla="*/ 0 h 22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26733">
                  <a:moveTo>
                    <a:pt x="0" y="0"/>
                  </a:moveTo>
                  <a:lnTo>
                    <a:pt x="0" y="226734"/>
                  </a:lnTo>
                  <a:lnTo>
                    <a:pt x="22176" y="22673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7" name="Freeform 946">
              <a:extLst>
                <a:ext uri="{FF2B5EF4-FFF2-40B4-BE49-F238E27FC236}">
                  <a16:creationId xmlns:a16="http://schemas.microsoft.com/office/drawing/2014/main" id="{E7B577E8-15C4-F16F-F1F2-2F87530EF569}"/>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 name="connsiteX5" fmla="*/ 0 w 22175"/>
                <a:gd name="connsiteY5" fmla="*/ 0 h 19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97727">
                  <a:moveTo>
                    <a:pt x="0" y="0"/>
                  </a:moveTo>
                  <a:lnTo>
                    <a:pt x="0" y="197727"/>
                  </a:lnTo>
                  <a:lnTo>
                    <a:pt x="22176" y="19772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48" name="Freeform 947">
              <a:extLst>
                <a:ext uri="{FF2B5EF4-FFF2-40B4-BE49-F238E27FC236}">
                  <a16:creationId xmlns:a16="http://schemas.microsoft.com/office/drawing/2014/main" id="{1A0B62BF-5DD2-A423-15C1-752A2EF52583}"/>
                </a:ext>
              </a:extLst>
            </p:cNvPr>
            <p:cNvSpPr/>
            <p:nvPr/>
          </p:nvSpPr>
          <p:spPr>
            <a:xfrm>
              <a:off x="7762471" y="3648353"/>
              <a:ext cx="22175" cy="197727"/>
            </a:xfrm>
            <a:custGeom>
              <a:avLst/>
              <a:gdLst>
                <a:gd name="connsiteX0" fmla="*/ 0 w 22175"/>
                <a:gd name="connsiteY0" fmla="*/ 0 h 197727"/>
                <a:gd name="connsiteX1" fmla="*/ 0 w 22175"/>
                <a:gd name="connsiteY1" fmla="*/ 197727 h 197727"/>
                <a:gd name="connsiteX2" fmla="*/ 22176 w 22175"/>
                <a:gd name="connsiteY2" fmla="*/ 197727 h 197727"/>
                <a:gd name="connsiteX3" fmla="*/ 22176 w 22175"/>
                <a:gd name="connsiteY3" fmla="*/ 0 h 197727"/>
                <a:gd name="connsiteX4" fmla="*/ 0 w 22175"/>
                <a:gd name="connsiteY4" fmla="*/ 0 h 197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97727">
                  <a:moveTo>
                    <a:pt x="0" y="0"/>
                  </a:moveTo>
                  <a:lnTo>
                    <a:pt x="0" y="197727"/>
                  </a:lnTo>
                  <a:lnTo>
                    <a:pt x="22176" y="19772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49" name="Freeform 948">
              <a:extLst>
                <a:ext uri="{FF2B5EF4-FFF2-40B4-BE49-F238E27FC236}">
                  <a16:creationId xmlns:a16="http://schemas.microsoft.com/office/drawing/2014/main" id="{E0A10575-5499-5ED5-3311-B5F8960D5C94}"/>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 name="connsiteX5" fmla="*/ 0 w 22175"/>
                <a:gd name="connsiteY5" fmla="*/ 0 h 18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80747">
                  <a:moveTo>
                    <a:pt x="0" y="0"/>
                  </a:moveTo>
                  <a:lnTo>
                    <a:pt x="0" y="180748"/>
                  </a:lnTo>
                  <a:lnTo>
                    <a:pt x="22176" y="18074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0" name="Freeform 949">
              <a:extLst>
                <a:ext uri="{FF2B5EF4-FFF2-40B4-BE49-F238E27FC236}">
                  <a16:creationId xmlns:a16="http://schemas.microsoft.com/office/drawing/2014/main" id="{394EE873-2086-3D88-6D29-696CBF5FABF2}"/>
                </a:ext>
              </a:extLst>
            </p:cNvPr>
            <p:cNvSpPr/>
            <p:nvPr/>
          </p:nvSpPr>
          <p:spPr>
            <a:xfrm>
              <a:off x="7784646" y="3665333"/>
              <a:ext cx="22175" cy="180747"/>
            </a:xfrm>
            <a:custGeom>
              <a:avLst/>
              <a:gdLst>
                <a:gd name="connsiteX0" fmla="*/ 0 w 22175"/>
                <a:gd name="connsiteY0" fmla="*/ 0 h 180747"/>
                <a:gd name="connsiteX1" fmla="*/ 0 w 22175"/>
                <a:gd name="connsiteY1" fmla="*/ 180748 h 180747"/>
                <a:gd name="connsiteX2" fmla="*/ 22176 w 22175"/>
                <a:gd name="connsiteY2" fmla="*/ 180748 h 180747"/>
                <a:gd name="connsiteX3" fmla="*/ 22176 w 22175"/>
                <a:gd name="connsiteY3" fmla="*/ 0 h 180747"/>
                <a:gd name="connsiteX4" fmla="*/ 0 w 22175"/>
                <a:gd name="connsiteY4" fmla="*/ 0 h 180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80747">
                  <a:moveTo>
                    <a:pt x="0" y="0"/>
                  </a:moveTo>
                  <a:lnTo>
                    <a:pt x="0" y="180748"/>
                  </a:lnTo>
                  <a:lnTo>
                    <a:pt x="22176" y="18074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1" name="Freeform 950">
              <a:extLst>
                <a:ext uri="{FF2B5EF4-FFF2-40B4-BE49-F238E27FC236}">
                  <a16:creationId xmlns:a16="http://schemas.microsoft.com/office/drawing/2014/main" id="{5D45E64E-2F6A-4F33-2B10-8C4E4250EDE0}"/>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 name="connsiteX5" fmla="*/ 0 w 22175"/>
                <a:gd name="connsiteY5" fmla="*/ 0 h 14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48204">
                  <a:moveTo>
                    <a:pt x="0" y="0"/>
                  </a:moveTo>
                  <a:lnTo>
                    <a:pt x="0" y="148205"/>
                  </a:lnTo>
                  <a:lnTo>
                    <a:pt x="22176" y="1482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2" name="Freeform 951">
              <a:extLst>
                <a:ext uri="{FF2B5EF4-FFF2-40B4-BE49-F238E27FC236}">
                  <a16:creationId xmlns:a16="http://schemas.microsoft.com/office/drawing/2014/main" id="{09CA366F-D61A-C6F4-3776-E5DFCCC3BA45}"/>
                </a:ext>
              </a:extLst>
            </p:cNvPr>
            <p:cNvSpPr/>
            <p:nvPr/>
          </p:nvSpPr>
          <p:spPr>
            <a:xfrm>
              <a:off x="7806822" y="3697876"/>
              <a:ext cx="22175" cy="148204"/>
            </a:xfrm>
            <a:custGeom>
              <a:avLst/>
              <a:gdLst>
                <a:gd name="connsiteX0" fmla="*/ 0 w 22175"/>
                <a:gd name="connsiteY0" fmla="*/ 0 h 148204"/>
                <a:gd name="connsiteX1" fmla="*/ 0 w 22175"/>
                <a:gd name="connsiteY1" fmla="*/ 148205 h 148204"/>
                <a:gd name="connsiteX2" fmla="*/ 22176 w 22175"/>
                <a:gd name="connsiteY2" fmla="*/ 148205 h 148204"/>
                <a:gd name="connsiteX3" fmla="*/ 22176 w 22175"/>
                <a:gd name="connsiteY3" fmla="*/ 0 h 148204"/>
                <a:gd name="connsiteX4" fmla="*/ 0 w 22175"/>
                <a:gd name="connsiteY4" fmla="*/ 0 h 148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48204">
                  <a:moveTo>
                    <a:pt x="0" y="0"/>
                  </a:moveTo>
                  <a:lnTo>
                    <a:pt x="0" y="148205"/>
                  </a:lnTo>
                  <a:lnTo>
                    <a:pt x="22176" y="1482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3" name="Freeform 952">
              <a:extLst>
                <a:ext uri="{FF2B5EF4-FFF2-40B4-BE49-F238E27FC236}">
                  <a16:creationId xmlns:a16="http://schemas.microsoft.com/office/drawing/2014/main" id="{18680DF3-06BA-A1F4-F06F-C7A139C78BD3}"/>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 name="connsiteX5" fmla="*/ 0 w 22175"/>
                <a:gd name="connsiteY5" fmla="*/ 0 h 12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2735">
                  <a:moveTo>
                    <a:pt x="0" y="0"/>
                  </a:moveTo>
                  <a:lnTo>
                    <a:pt x="0" y="122735"/>
                  </a:lnTo>
                  <a:lnTo>
                    <a:pt x="22176" y="12273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4" name="Freeform 953">
              <a:extLst>
                <a:ext uri="{FF2B5EF4-FFF2-40B4-BE49-F238E27FC236}">
                  <a16:creationId xmlns:a16="http://schemas.microsoft.com/office/drawing/2014/main" id="{51C9F425-1FA7-2B96-8E6E-CB13E804BAF6}"/>
                </a:ext>
              </a:extLst>
            </p:cNvPr>
            <p:cNvSpPr/>
            <p:nvPr/>
          </p:nvSpPr>
          <p:spPr>
            <a:xfrm>
              <a:off x="7828998" y="3723346"/>
              <a:ext cx="22175" cy="122735"/>
            </a:xfrm>
            <a:custGeom>
              <a:avLst/>
              <a:gdLst>
                <a:gd name="connsiteX0" fmla="*/ 0 w 22175"/>
                <a:gd name="connsiteY0" fmla="*/ 0 h 122735"/>
                <a:gd name="connsiteX1" fmla="*/ 0 w 22175"/>
                <a:gd name="connsiteY1" fmla="*/ 122735 h 122735"/>
                <a:gd name="connsiteX2" fmla="*/ 22176 w 22175"/>
                <a:gd name="connsiteY2" fmla="*/ 122735 h 122735"/>
                <a:gd name="connsiteX3" fmla="*/ 22176 w 22175"/>
                <a:gd name="connsiteY3" fmla="*/ 0 h 122735"/>
                <a:gd name="connsiteX4" fmla="*/ 0 w 22175"/>
                <a:gd name="connsiteY4" fmla="*/ 0 h 12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2735">
                  <a:moveTo>
                    <a:pt x="0" y="0"/>
                  </a:moveTo>
                  <a:lnTo>
                    <a:pt x="0" y="122735"/>
                  </a:lnTo>
                  <a:lnTo>
                    <a:pt x="22176" y="12273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5" name="Freeform 954">
              <a:extLst>
                <a:ext uri="{FF2B5EF4-FFF2-40B4-BE49-F238E27FC236}">
                  <a16:creationId xmlns:a16="http://schemas.microsoft.com/office/drawing/2014/main" id="{24918AEE-4616-94A7-5731-45D46913E25A}"/>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 name="connsiteX5" fmla="*/ 0 w 22163"/>
                <a:gd name="connsiteY5" fmla="*/ 0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13542">
                  <a:moveTo>
                    <a:pt x="0" y="0"/>
                  </a:moveTo>
                  <a:lnTo>
                    <a:pt x="0" y="113543"/>
                  </a:lnTo>
                  <a:lnTo>
                    <a:pt x="22163" y="113543"/>
                  </a:lnTo>
                  <a:lnTo>
                    <a:pt x="22163"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6" name="Freeform 955">
              <a:extLst>
                <a:ext uri="{FF2B5EF4-FFF2-40B4-BE49-F238E27FC236}">
                  <a16:creationId xmlns:a16="http://schemas.microsoft.com/office/drawing/2014/main" id="{3C5355A0-5C82-4E92-83A9-E77CC5DFD774}"/>
                </a:ext>
              </a:extLst>
            </p:cNvPr>
            <p:cNvSpPr/>
            <p:nvPr/>
          </p:nvSpPr>
          <p:spPr>
            <a:xfrm>
              <a:off x="7851173" y="3732538"/>
              <a:ext cx="22163" cy="113542"/>
            </a:xfrm>
            <a:custGeom>
              <a:avLst/>
              <a:gdLst>
                <a:gd name="connsiteX0" fmla="*/ 0 w 22163"/>
                <a:gd name="connsiteY0" fmla="*/ 0 h 113542"/>
                <a:gd name="connsiteX1" fmla="*/ 0 w 22163"/>
                <a:gd name="connsiteY1" fmla="*/ 113543 h 113542"/>
                <a:gd name="connsiteX2" fmla="*/ 22163 w 22163"/>
                <a:gd name="connsiteY2" fmla="*/ 113543 h 113542"/>
                <a:gd name="connsiteX3" fmla="*/ 22163 w 22163"/>
                <a:gd name="connsiteY3" fmla="*/ 0 h 113542"/>
                <a:gd name="connsiteX4" fmla="*/ 0 w 22163"/>
                <a:gd name="connsiteY4" fmla="*/ 0 h 11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13542">
                  <a:moveTo>
                    <a:pt x="0" y="0"/>
                  </a:moveTo>
                  <a:lnTo>
                    <a:pt x="0" y="113543"/>
                  </a:lnTo>
                  <a:lnTo>
                    <a:pt x="22163" y="113543"/>
                  </a:lnTo>
                  <a:lnTo>
                    <a:pt x="22163" y="0"/>
                  </a:lnTo>
                  <a:lnTo>
                    <a:pt x="0" y="0"/>
                  </a:lnTo>
                </a:path>
              </a:pathLst>
            </a:custGeom>
            <a:noFill/>
            <a:ln w="4842" cap="rnd">
              <a:solidFill>
                <a:srgbClr val="000000"/>
              </a:solidFill>
              <a:prstDash val="solid"/>
              <a:round/>
            </a:ln>
          </p:spPr>
          <p:txBody>
            <a:bodyPr rtlCol="0" anchor="ctr"/>
            <a:lstStyle/>
            <a:p>
              <a:endParaRPr lang="en-DE"/>
            </a:p>
          </p:txBody>
        </p:sp>
        <p:sp>
          <p:nvSpPr>
            <p:cNvPr id="957" name="Freeform 956">
              <a:extLst>
                <a:ext uri="{FF2B5EF4-FFF2-40B4-BE49-F238E27FC236}">
                  <a16:creationId xmlns:a16="http://schemas.microsoft.com/office/drawing/2014/main" id="{EFAD48F7-3AC6-9FCE-47EB-ECF71E2B8B6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 name="connsiteX5" fmla="*/ 0 w 22175"/>
                <a:gd name="connsiteY5" fmla="*/ 0 h 1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01164">
                  <a:moveTo>
                    <a:pt x="0" y="0"/>
                  </a:moveTo>
                  <a:lnTo>
                    <a:pt x="0" y="101165"/>
                  </a:lnTo>
                  <a:lnTo>
                    <a:pt x="22176" y="10116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58" name="Freeform 957">
              <a:extLst>
                <a:ext uri="{FF2B5EF4-FFF2-40B4-BE49-F238E27FC236}">
                  <a16:creationId xmlns:a16="http://schemas.microsoft.com/office/drawing/2014/main" id="{52D22AD4-3DCD-D53D-D9C2-C596DE67420D}"/>
                </a:ext>
              </a:extLst>
            </p:cNvPr>
            <p:cNvSpPr/>
            <p:nvPr/>
          </p:nvSpPr>
          <p:spPr>
            <a:xfrm>
              <a:off x="7873337" y="3744916"/>
              <a:ext cx="22175" cy="101164"/>
            </a:xfrm>
            <a:custGeom>
              <a:avLst/>
              <a:gdLst>
                <a:gd name="connsiteX0" fmla="*/ 0 w 22175"/>
                <a:gd name="connsiteY0" fmla="*/ 0 h 101164"/>
                <a:gd name="connsiteX1" fmla="*/ 0 w 22175"/>
                <a:gd name="connsiteY1" fmla="*/ 101165 h 101164"/>
                <a:gd name="connsiteX2" fmla="*/ 22176 w 22175"/>
                <a:gd name="connsiteY2" fmla="*/ 101165 h 101164"/>
                <a:gd name="connsiteX3" fmla="*/ 22176 w 22175"/>
                <a:gd name="connsiteY3" fmla="*/ 0 h 101164"/>
                <a:gd name="connsiteX4" fmla="*/ 0 w 22175"/>
                <a:gd name="connsiteY4" fmla="*/ 0 h 10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01164">
                  <a:moveTo>
                    <a:pt x="0" y="0"/>
                  </a:moveTo>
                  <a:lnTo>
                    <a:pt x="0" y="101165"/>
                  </a:lnTo>
                  <a:lnTo>
                    <a:pt x="22176" y="10116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59" name="Freeform 958">
              <a:extLst>
                <a:ext uri="{FF2B5EF4-FFF2-40B4-BE49-F238E27FC236}">
                  <a16:creationId xmlns:a16="http://schemas.microsoft.com/office/drawing/2014/main" id="{7BEB73AF-8EBE-67B2-969D-883676A28F75}"/>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 name="connsiteX5" fmla="*/ 0 w 22175"/>
                <a:gd name="connsiteY5" fmla="*/ 0 h 8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23">
                  <a:moveTo>
                    <a:pt x="0" y="0"/>
                  </a:moveTo>
                  <a:lnTo>
                    <a:pt x="0" y="88424"/>
                  </a:lnTo>
                  <a:lnTo>
                    <a:pt x="22176" y="88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0" name="Freeform 959">
              <a:extLst>
                <a:ext uri="{FF2B5EF4-FFF2-40B4-BE49-F238E27FC236}">
                  <a16:creationId xmlns:a16="http://schemas.microsoft.com/office/drawing/2014/main" id="{91841B0C-34A4-4C3A-3DCF-F6763F1E58B0}"/>
                </a:ext>
              </a:extLst>
            </p:cNvPr>
            <p:cNvSpPr/>
            <p:nvPr/>
          </p:nvSpPr>
          <p:spPr>
            <a:xfrm>
              <a:off x="7895512" y="3757657"/>
              <a:ext cx="22175" cy="88423"/>
            </a:xfrm>
            <a:custGeom>
              <a:avLst/>
              <a:gdLst>
                <a:gd name="connsiteX0" fmla="*/ 0 w 22175"/>
                <a:gd name="connsiteY0" fmla="*/ 0 h 88423"/>
                <a:gd name="connsiteX1" fmla="*/ 0 w 22175"/>
                <a:gd name="connsiteY1" fmla="*/ 88424 h 88423"/>
                <a:gd name="connsiteX2" fmla="*/ 22176 w 22175"/>
                <a:gd name="connsiteY2" fmla="*/ 88424 h 88423"/>
                <a:gd name="connsiteX3" fmla="*/ 22176 w 22175"/>
                <a:gd name="connsiteY3" fmla="*/ 0 h 88423"/>
                <a:gd name="connsiteX4" fmla="*/ 0 w 22175"/>
                <a:gd name="connsiteY4" fmla="*/ 0 h 88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23">
                  <a:moveTo>
                    <a:pt x="0" y="0"/>
                  </a:moveTo>
                  <a:lnTo>
                    <a:pt x="0" y="88424"/>
                  </a:lnTo>
                  <a:lnTo>
                    <a:pt x="22176" y="88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1" name="Freeform 960">
              <a:extLst>
                <a:ext uri="{FF2B5EF4-FFF2-40B4-BE49-F238E27FC236}">
                  <a16:creationId xmlns:a16="http://schemas.microsoft.com/office/drawing/2014/main" id="{5241F58D-374C-839F-F53E-5751D53C6862}"/>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 name="connsiteX5" fmla="*/ 0 w 22175"/>
                <a:gd name="connsiteY5" fmla="*/ 0 h 7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8517">
                  <a:moveTo>
                    <a:pt x="0" y="0"/>
                  </a:moveTo>
                  <a:lnTo>
                    <a:pt x="0" y="78517"/>
                  </a:lnTo>
                  <a:lnTo>
                    <a:pt x="22176" y="785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2" name="Freeform 961">
              <a:extLst>
                <a:ext uri="{FF2B5EF4-FFF2-40B4-BE49-F238E27FC236}">
                  <a16:creationId xmlns:a16="http://schemas.microsoft.com/office/drawing/2014/main" id="{32B383E9-9C86-F59D-9728-DA6400F20BB5}"/>
                </a:ext>
              </a:extLst>
            </p:cNvPr>
            <p:cNvSpPr/>
            <p:nvPr/>
          </p:nvSpPr>
          <p:spPr>
            <a:xfrm>
              <a:off x="7917688" y="3767564"/>
              <a:ext cx="22175" cy="78517"/>
            </a:xfrm>
            <a:custGeom>
              <a:avLst/>
              <a:gdLst>
                <a:gd name="connsiteX0" fmla="*/ 0 w 22175"/>
                <a:gd name="connsiteY0" fmla="*/ 0 h 78517"/>
                <a:gd name="connsiteX1" fmla="*/ 0 w 22175"/>
                <a:gd name="connsiteY1" fmla="*/ 78517 h 78517"/>
                <a:gd name="connsiteX2" fmla="*/ 22176 w 22175"/>
                <a:gd name="connsiteY2" fmla="*/ 78517 h 78517"/>
                <a:gd name="connsiteX3" fmla="*/ 22176 w 22175"/>
                <a:gd name="connsiteY3" fmla="*/ 0 h 78517"/>
                <a:gd name="connsiteX4" fmla="*/ 0 w 22175"/>
                <a:gd name="connsiteY4" fmla="*/ 0 h 78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8517">
                  <a:moveTo>
                    <a:pt x="0" y="0"/>
                  </a:moveTo>
                  <a:lnTo>
                    <a:pt x="0" y="78517"/>
                  </a:lnTo>
                  <a:lnTo>
                    <a:pt x="22176" y="785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3" name="Freeform 962">
              <a:extLst>
                <a:ext uri="{FF2B5EF4-FFF2-40B4-BE49-F238E27FC236}">
                  <a16:creationId xmlns:a16="http://schemas.microsoft.com/office/drawing/2014/main" id="{3FCDA56D-B4B2-AB24-8CAD-52C75DA6F2C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 name="connsiteX5" fmla="*/ 0 w 22175"/>
                <a:gd name="connsiteY5" fmla="*/ 0 h 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6853">
                  <a:moveTo>
                    <a:pt x="0" y="0"/>
                  </a:moveTo>
                  <a:lnTo>
                    <a:pt x="0" y="66854"/>
                  </a:lnTo>
                  <a:lnTo>
                    <a:pt x="22176" y="668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4" name="Freeform 963">
              <a:extLst>
                <a:ext uri="{FF2B5EF4-FFF2-40B4-BE49-F238E27FC236}">
                  <a16:creationId xmlns:a16="http://schemas.microsoft.com/office/drawing/2014/main" id="{E65FB2C2-2F23-7F52-5CD6-9BD07A69E301}"/>
                </a:ext>
              </a:extLst>
            </p:cNvPr>
            <p:cNvSpPr/>
            <p:nvPr/>
          </p:nvSpPr>
          <p:spPr>
            <a:xfrm>
              <a:off x="7939864" y="3779227"/>
              <a:ext cx="22175" cy="66853"/>
            </a:xfrm>
            <a:custGeom>
              <a:avLst/>
              <a:gdLst>
                <a:gd name="connsiteX0" fmla="*/ 0 w 22175"/>
                <a:gd name="connsiteY0" fmla="*/ 0 h 66853"/>
                <a:gd name="connsiteX1" fmla="*/ 0 w 22175"/>
                <a:gd name="connsiteY1" fmla="*/ 66854 h 66853"/>
                <a:gd name="connsiteX2" fmla="*/ 22176 w 22175"/>
                <a:gd name="connsiteY2" fmla="*/ 66854 h 66853"/>
                <a:gd name="connsiteX3" fmla="*/ 22176 w 22175"/>
                <a:gd name="connsiteY3" fmla="*/ 0 h 66853"/>
                <a:gd name="connsiteX4" fmla="*/ 0 w 22175"/>
                <a:gd name="connsiteY4" fmla="*/ 0 h 66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6853">
                  <a:moveTo>
                    <a:pt x="0" y="0"/>
                  </a:moveTo>
                  <a:lnTo>
                    <a:pt x="0" y="66854"/>
                  </a:lnTo>
                  <a:lnTo>
                    <a:pt x="22176" y="668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5" name="Freeform 964">
              <a:extLst>
                <a:ext uri="{FF2B5EF4-FFF2-40B4-BE49-F238E27FC236}">
                  <a16:creationId xmlns:a16="http://schemas.microsoft.com/office/drawing/2014/main" id="{8EE86858-1114-35F2-1C9C-FFE0C835F1CB}"/>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 name="connsiteX5" fmla="*/ 0 w 22175"/>
                <a:gd name="connsiteY5" fmla="*/ 0 h 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7649">
                  <a:moveTo>
                    <a:pt x="0" y="0"/>
                  </a:moveTo>
                  <a:lnTo>
                    <a:pt x="0" y="57649"/>
                  </a:lnTo>
                  <a:lnTo>
                    <a:pt x="22176" y="57649"/>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6" name="Freeform 965">
              <a:extLst>
                <a:ext uri="{FF2B5EF4-FFF2-40B4-BE49-F238E27FC236}">
                  <a16:creationId xmlns:a16="http://schemas.microsoft.com/office/drawing/2014/main" id="{B10A93AB-7CF1-FA22-460B-6C8D93E798B1}"/>
                </a:ext>
              </a:extLst>
            </p:cNvPr>
            <p:cNvSpPr/>
            <p:nvPr/>
          </p:nvSpPr>
          <p:spPr>
            <a:xfrm>
              <a:off x="7962039" y="3788431"/>
              <a:ext cx="22175" cy="57649"/>
            </a:xfrm>
            <a:custGeom>
              <a:avLst/>
              <a:gdLst>
                <a:gd name="connsiteX0" fmla="*/ 0 w 22175"/>
                <a:gd name="connsiteY0" fmla="*/ 0 h 57649"/>
                <a:gd name="connsiteX1" fmla="*/ 0 w 22175"/>
                <a:gd name="connsiteY1" fmla="*/ 57649 h 57649"/>
                <a:gd name="connsiteX2" fmla="*/ 22176 w 22175"/>
                <a:gd name="connsiteY2" fmla="*/ 57649 h 57649"/>
                <a:gd name="connsiteX3" fmla="*/ 22176 w 22175"/>
                <a:gd name="connsiteY3" fmla="*/ 0 h 57649"/>
                <a:gd name="connsiteX4" fmla="*/ 0 w 22175"/>
                <a:gd name="connsiteY4" fmla="*/ 0 h 57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7649">
                  <a:moveTo>
                    <a:pt x="0" y="0"/>
                  </a:moveTo>
                  <a:lnTo>
                    <a:pt x="0" y="57649"/>
                  </a:lnTo>
                  <a:lnTo>
                    <a:pt x="22176" y="57649"/>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7" name="Freeform 966">
              <a:extLst>
                <a:ext uri="{FF2B5EF4-FFF2-40B4-BE49-F238E27FC236}">
                  <a16:creationId xmlns:a16="http://schemas.microsoft.com/office/drawing/2014/main" id="{63BCD26F-EFE7-896F-1999-8BE8548F9E7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 name="connsiteX5" fmla="*/ 0 w 22175"/>
                <a:gd name="connsiteY5" fmla="*/ 0 h 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10">
                  <a:moveTo>
                    <a:pt x="0" y="0"/>
                  </a:moveTo>
                  <a:lnTo>
                    <a:pt x="0" y="49511"/>
                  </a:lnTo>
                  <a:lnTo>
                    <a:pt x="22176" y="4951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68" name="Freeform 967">
              <a:extLst>
                <a:ext uri="{FF2B5EF4-FFF2-40B4-BE49-F238E27FC236}">
                  <a16:creationId xmlns:a16="http://schemas.microsoft.com/office/drawing/2014/main" id="{B74BC0D1-3E55-6268-B5CF-F64DE810E451}"/>
                </a:ext>
              </a:extLst>
            </p:cNvPr>
            <p:cNvSpPr/>
            <p:nvPr/>
          </p:nvSpPr>
          <p:spPr>
            <a:xfrm>
              <a:off x="7984215" y="3796570"/>
              <a:ext cx="22175" cy="49510"/>
            </a:xfrm>
            <a:custGeom>
              <a:avLst/>
              <a:gdLst>
                <a:gd name="connsiteX0" fmla="*/ 0 w 22175"/>
                <a:gd name="connsiteY0" fmla="*/ 0 h 49510"/>
                <a:gd name="connsiteX1" fmla="*/ 0 w 22175"/>
                <a:gd name="connsiteY1" fmla="*/ 49511 h 49510"/>
                <a:gd name="connsiteX2" fmla="*/ 22176 w 22175"/>
                <a:gd name="connsiteY2" fmla="*/ 49511 h 49510"/>
                <a:gd name="connsiteX3" fmla="*/ 22176 w 22175"/>
                <a:gd name="connsiteY3" fmla="*/ 0 h 49510"/>
                <a:gd name="connsiteX4" fmla="*/ 0 w 22175"/>
                <a:gd name="connsiteY4" fmla="*/ 0 h 49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10">
                  <a:moveTo>
                    <a:pt x="0" y="0"/>
                  </a:moveTo>
                  <a:lnTo>
                    <a:pt x="0" y="49511"/>
                  </a:lnTo>
                  <a:lnTo>
                    <a:pt x="22176" y="4951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69" name="Freeform 968">
              <a:extLst>
                <a:ext uri="{FF2B5EF4-FFF2-40B4-BE49-F238E27FC236}">
                  <a16:creationId xmlns:a16="http://schemas.microsoft.com/office/drawing/2014/main" id="{8B32D0BC-9CAA-E689-8BDA-69EC5AF35959}"/>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 name="connsiteX5" fmla="*/ 0 w 22175"/>
                <a:gd name="connsiteY5" fmla="*/ 0 h 4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622">
                  <a:moveTo>
                    <a:pt x="0" y="0"/>
                  </a:moveTo>
                  <a:lnTo>
                    <a:pt x="0" y="45623"/>
                  </a:lnTo>
                  <a:lnTo>
                    <a:pt x="22176" y="4562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0" name="Freeform 969">
              <a:extLst>
                <a:ext uri="{FF2B5EF4-FFF2-40B4-BE49-F238E27FC236}">
                  <a16:creationId xmlns:a16="http://schemas.microsoft.com/office/drawing/2014/main" id="{7C01D54D-0FB4-D023-05CA-8A49A07B8400}"/>
                </a:ext>
              </a:extLst>
            </p:cNvPr>
            <p:cNvSpPr/>
            <p:nvPr/>
          </p:nvSpPr>
          <p:spPr>
            <a:xfrm>
              <a:off x="8006390" y="3800458"/>
              <a:ext cx="22175" cy="45622"/>
            </a:xfrm>
            <a:custGeom>
              <a:avLst/>
              <a:gdLst>
                <a:gd name="connsiteX0" fmla="*/ 0 w 22175"/>
                <a:gd name="connsiteY0" fmla="*/ 0 h 45622"/>
                <a:gd name="connsiteX1" fmla="*/ 0 w 22175"/>
                <a:gd name="connsiteY1" fmla="*/ 45623 h 45622"/>
                <a:gd name="connsiteX2" fmla="*/ 22176 w 22175"/>
                <a:gd name="connsiteY2" fmla="*/ 45623 h 45622"/>
                <a:gd name="connsiteX3" fmla="*/ 22176 w 22175"/>
                <a:gd name="connsiteY3" fmla="*/ 0 h 45622"/>
                <a:gd name="connsiteX4" fmla="*/ 0 w 22175"/>
                <a:gd name="connsiteY4" fmla="*/ 0 h 4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622">
                  <a:moveTo>
                    <a:pt x="0" y="0"/>
                  </a:moveTo>
                  <a:lnTo>
                    <a:pt x="0" y="45623"/>
                  </a:lnTo>
                  <a:lnTo>
                    <a:pt x="22176" y="4562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1" name="Freeform 970">
              <a:extLst>
                <a:ext uri="{FF2B5EF4-FFF2-40B4-BE49-F238E27FC236}">
                  <a16:creationId xmlns:a16="http://schemas.microsoft.com/office/drawing/2014/main" id="{1D0BC4AB-7FB2-14D8-E55D-9E9BB09EAAA0}"/>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 name="connsiteX5" fmla="*/ 0 w 22175"/>
                <a:gd name="connsiteY5" fmla="*/ 0 h 4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3854">
                  <a:moveTo>
                    <a:pt x="0" y="0"/>
                  </a:moveTo>
                  <a:lnTo>
                    <a:pt x="0" y="43855"/>
                  </a:lnTo>
                  <a:lnTo>
                    <a:pt x="22176" y="4385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2" name="Freeform 971">
              <a:extLst>
                <a:ext uri="{FF2B5EF4-FFF2-40B4-BE49-F238E27FC236}">
                  <a16:creationId xmlns:a16="http://schemas.microsoft.com/office/drawing/2014/main" id="{53194F3A-8BB2-9955-24E2-15B379A21CFE}"/>
                </a:ext>
              </a:extLst>
            </p:cNvPr>
            <p:cNvSpPr/>
            <p:nvPr/>
          </p:nvSpPr>
          <p:spPr>
            <a:xfrm>
              <a:off x="8028566" y="3802226"/>
              <a:ext cx="22175" cy="43854"/>
            </a:xfrm>
            <a:custGeom>
              <a:avLst/>
              <a:gdLst>
                <a:gd name="connsiteX0" fmla="*/ 0 w 22175"/>
                <a:gd name="connsiteY0" fmla="*/ 0 h 43854"/>
                <a:gd name="connsiteX1" fmla="*/ 0 w 22175"/>
                <a:gd name="connsiteY1" fmla="*/ 43855 h 43854"/>
                <a:gd name="connsiteX2" fmla="*/ 22176 w 22175"/>
                <a:gd name="connsiteY2" fmla="*/ 43855 h 43854"/>
                <a:gd name="connsiteX3" fmla="*/ 22176 w 22175"/>
                <a:gd name="connsiteY3" fmla="*/ 0 h 43854"/>
                <a:gd name="connsiteX4" fmla="*/ 0 w 22175"/>
                <a:gd name="connsiteY4" fmla="*/ 0 h 4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3854">
                  <a:moveTo>
                    <a:pt x="0" y="0"/>
                  </a:moveTo>
                  <a:lnTo>
                    <a:pt x="0" y="43855"/>
                  </a:lnTo>
                  <a:lnTo>
                    <a:pt x="22176" y="4385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3" name="Freeform 972">
              <a:extLst>
                <a:ext uri="{FF2B5EF4-FFF2-40B4-BE49-F238E27FC236}">
                  <a16:creationId xmlns:a16="http://schemas.microsoft.com/office/drawing/2014/main" id="{BD9E969B-E93D-E8CC-8F50-DB7201AD2A3F}"/>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 name="connsiteX5" fmla="*/ 0 w 22175"/>
                <a:gd name="connsiteY5" fmla="*/ 0 h 2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9006">
                  <a:moveTo>
                    <a:pt x="0" y="0"/>
                  </a:moveTo>
                  <a:lnTo>
                    <a:pt x="0" y="29006"/>
                  </a:lnTo>
                  <a:lnTo>
                    <a:pt x="22176" y="2900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4" name="Freeform 973">
              <a:extLst>
                <a:ext uri="{FF2B5EF4-FFF2-40B4-BE49-F238E27FC236}">
                  <a16:creationId xmlns:a16="http://schemas.microsoft.com/office/drawing/2014/main" id="{B24768B7-B46E-5E8E-843C-D6B83E07EEB6}"/>
                </a:ext>
              </a:extLst>
            </p:cNvPr>
            <p:cNvSpPr/>
            <p:nvPr/>
          </p:nvSpPr>
          <p:spPr>
            <a:xfrm>
              <a:off x="8050742" y="3817074"/>
              <a:ext cx="22175" cy="29006"/>
            </a:xfrm>
            <a:custGeom>
              <a:avLst/>
              <a:gdLst>
                <a:gd name="connsiteX0" fmla="*/ 0 w 22175"/>
                <a:gd name="connsiteY0" fmla="*/ 0 h 29006"/>
                <a:gd name="connsiteX1" fmla="*/ 0 w 22175"/>
                <a:gd name="connsiteY1" fmla="*/ 29006 h 29006"/>
                <a:gd name="connsiteX2" fmla="*/ 22176 w 22175"/>
                <a:gd name="connsiteY2" fmla="*/ 29006 h 29006"/>
                <a:gd name="connsiteX3" fmla="*/ 22176 w 22175"/>
                <a:gd name="connsiteY3" fmla="*/ 0 h 29006"/>
                <a:gd name="connsiteX4" fmla="*/ 0 w 22175"/>
                <a:gd name="connsiteY4" fmla="*/ 0 h 2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9006">
                  <a:moveTo>
                    <a:pt x="0" y="0"/>
                  </a:moveTo>
                  <a:lnTo>
                    <a:pt x="0" y="29006"/>
                  </a:lnTo>
                  <a:lnTo>
                    <a:pt x="22176" y="2900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5" name="Freeform 974">
              <a:extLst>
                <a:ext uri="{FF2B5EF4-FFF2-40B4-BE49-F238E27FC236}">
                  <a16:creationId xmlns:a16="http://schemas.microsoft.com/office/drawing/2014/main" id="{BA0C68EB-E9C2-996B-FC59-BAB78B8564B6}"/>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 name="connsiteX5" fmla="*/ 0 w 22175"/>
                <a:gd name="connsiteY5" fmla="*/ 0 h 2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3689">
                  <a:moveTo>
                    <a:pt x="0" y="0"/>
                  </a:moveTo>
                  <a:lnTo>
                    <a:pt x="0" y="23690"/>
                  </a:lnTo>
                  <a:lnTo>
                    <a:pt x="22176" y="236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6" name="Freeform 975">
              <a:extLst>
                <a:ext uri="{FF2B5EF4-FFF2-40B4-BE49-F238E27FC236}">
                  <a16:creationId xmlns:a16="http://schemas.microsoft.com/office/drawing/2014/main" id="{499FB961-E708-4DE9-A5C9-0BC2B78C6A07}"/>
                </a:ext>
              </a:extLst>
            </p:cNvPr>
            <p:cNvSpPr/>
            <p:nvPr/>
          </p:nvSpPr>
          <p:spPr>
            <a:xfrm>
              <a:off x="8072917" y="3822391"/>
              <a:ext cx="22175" cy="23689"/>
            </a:xfrm>
            <a:custGeom>
              <a:avLst/>
              <a:gdLst>
                <a:gd name="connsiteX0" fmla="*/ 0 w 22175"/>
                <a:gd name="connsiteY0" fmla="*/ 0 h 23689"/>
                <a:gd name="connsiteX1" fmla="*/ 0 w 22175"/>
                <a:gd name="connsiteY1" fmla="*/ 23690 h 23689"/>
                <a:gd name="connsiteX2" fmla="*/ 22176 w 22175"/>
                <a:gd name="connsiteY2" fmla="*/ 23690 h 23689"/>
                <a:gd name="connsiteX3" fmla="*/ 22176 w 22175"/>
                <a:gd name="connsiteY3" fmla="*/ 0 h 23689"/>
                <a:gd name="connsiteX4" fmla="*/ 0 w 22175"/>
                <a:gd name="connsiteY4" fmla="*/ 0 h 2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3689">
                  <a:moveTo>
                    <a:pt x="0" y="0"/>
                  </a:moveTo>
                  <a:lnTo>
                    <a:pt x="0" y="23690"/>
                  </a:lnTo>
                  <a:lnTo>
                    <a:pt x="22176" y="236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7" name="Freeform 976">
              <a:extLst>
                <a:ext uri="{FF2B5EF4-FFF2-40B4-BE49-F238E27FC236}">
                  <a16:creationId xmlns:a16="http://schemas.microsoft.com/office/drawing/2014/main" id="{0E295645-CADA-BF12-82B9-7C4E4DA1C11C}"/>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 name="connsiteX5" fmla="*/ 0 w 22175"/>
                <a:gd name="connsiteY5" fmla="*/ 0 h 2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5106">
                  <a:moveTo>
                    <a:pt x="0" y="0"/>
                  </a:moveTo>
                  <a:lnTo>
                    <a:pt x="0" y="25107"/>
                  </a:lnTo>
                  <a:lnTo>
                    <a:pt x="22176" y="2510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78" name="Freeform 977">
              <a:extLst>
                <a:ext uri="{FF2B5EF4-FFF2-40B4-BE49-F238E27FC236}">
                  <a16:creationId xmlns:a16="http://schemas.microsoft.com/office/drawing/2014/main" id="{C123DDAF-BDF0-2B3E-8C58-D73CB925D6FA}"/>
                </a:ext>
              </a:extLst>
            </p:cNvPr>
            <p:cNvSpPr/>
            <p:nvPr/>
          </p:nvSpPr>
          <p:spPr>
            <a:xfrm>
              <a:off x="8095093" y="3820974"/>
              <a:ext cx="22175" cy="25106"/>
            </a:xfrm>
            <a:custGeom>
              <a:avLst/>
              <a:gdLst>
                <a:gd name="connsiteX0" fmla="*/ 0 w 22175"/>
                <a:gd name="connsiteY0" fmla="*/ 0 h 25106"/>
                <a:gd name="connsiteX1" fmla="*/ 0 w 22175"/>
                <a:gd name="connsiteY1" fmla="*/ 25107 h 25106"/>
                <a:gd name="connsiteX2" fmla="*/ 22176 w 22175"/>
                <a:gd name="connsiteY2" fmla="*/ 25107 h 25106"/>
                <a:gd name="connsiteX3" fmla="*/ 22176 w 22175"/>
                <a:gd name="connsiteY3" fmla="*/ 0 h 25106"/>
                <a:gd name="connsiteX4" fmla="*/ 0 w 22175"/>
                <a:gd name="connsiteY4" fmla="*/ 0 h 25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5106">
                  <a:moveTo>
                    <a:pt x="0" y="0"/>
                  </a:moveTo>
                  <a:lnTo>
                    <a:pt x="0" y="25107"/>
                  </a:lnTo>
                  <a:lnTo>
                    <a:pt x="22176" y="2510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79" name="Freeform 978">
              <a:extLst>
                <a:ext uri="{FF2B5EF4-FFF2-40B4-BE49-F238E27FC236}">
                  <a16:creationId xmlns:a16="http://schemas.microsoft.com/office/drawing/2014/main" id="{7D95B3BD-1CDE-A554-EFAB-0534F7733D69}"/>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 name="connsiteX5" fmla="*/ 0 w 22175"/>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6616">
                  <a:moveTo>
                    <a:pt x="0" y="0"/>
                  </a:moveTo>
                  <a:lnTo>
                    <a:pt x="0" y="16617"/>
                  </a:lnTo>
                  <a:lnTo>
                    <a:pt x="22176" y="16617"/>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0" name="Freeform 979">
              <a:extLst>
                <a:ext uri="{FF2B5EF4-FFF2-40B4-BE49-F238E27FC236}">
                  <a16:creationId xmlns:a16="http://schemas.microsoft.com/office/drawing/2014/main" id="{29DF42D0-752A-E728-00F2-02569C728634}"/>
                </a:ext>
              </a:extLst>
            </p:cNvPr>
            <p:cNvSpPr/>
            <p:nvPr/>
          </p:nvSpPr>
          <p:spPr>
            <a:xfrm>
              <a:off x="8117268" y="3829464"/>
              <a:ext cx="22175" cy="16616"/>
            </a:xfrm>
            <a:custGeom>
              <a:avLst/>
              <a:gdLst>
                <a:gd name="connsiteX0" fmla="*/ 0 w 22175"/>
                <a:gd name="connsiteY0" fmla="*/ 0 h 16616"/>
                <a:gd name="connsiteX1" fmla="*/ 0 w 22175"/>
                <a:gd name="connsiteY1" fmla="*/ 16617 h 16616"/>
                <a:gd name="connsiteX2" fmla="*/ 22176 w 22175"/>
                <a:gd name="connsiteY2" fmla="*/ 16617 h 16616"/>
                <a:gd name="connsiteX3" fmla="*/ 22176 w 22175"/>
                <a:gd name="connsiteY3" fmla="*/ 0 h 16616"/>
                <a:gd name="connsiteX4" fmla="*/ 0 w 22175"/>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6616">
                  <a:moveTo>
                    <a:pt x="0" y="0"/>
                  </a:moveTo>
                  <a:lnTo>
                    <a:pt x="0" y="16617"/>
                  </a:lnTo>
                  <a:lnTo>
                    <a:pt x="22176" y="16617"/>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1" name="Freeform 980">
              <a:extLst>
                <a:ext uri="{FF2B5EF4-FFF2-40B4-BE49-F238E27FC236}">
                  <a16:creationId xmlns:a16="http://schemas.microsoft.com/office/drawing/2014/main" id="{22F466D1-4313-BCE7-56E9-7BE33A62012F}"/>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 name="connsiteX5" fmla="*/ 0 w 22175"/>
                <a:gd name="connsiteY5" fmla="*/ 0 h 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1921">
                  <a:moveTo>
                    <a:pt x="0" y="0"/>
                  </a:moveTo>
                  <a:lnTo>
                    <a:pt x="0" y="21921"/>
                  </a:lnTo>
                  <a:lnTo>
                    <a:pt x="22176" y="2192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2" name="Freeform 981">
              <a:extLst>
                <a:ext uri="{FF2B5EF4-FFF2-40B4-BE49-F238E27FC236}">
                  <a16:creationId xmlns:a16="http://schemas.microsoft.com/office/drawing/2014/main" id="{947812EF-3972-99FC-A53C-C2CF9CAC69E9}"/>
                </a:ext>
              </a:extLst>
            </p:cNvPr>
            <p:cNvSpPr/>
            <p:nvPr/>
          </p:nvSpPr>
          <p:spPr>
            <a:xfrm>
              <a:off x="8139444" y="3824159"/>
              <a:ext cx="22175" cy="21921"/>
            </a:xfrm>
            <a:custGeom>
              <a:avLst/>
              <a:gdLst>
                <a:gd name="connsiteX0" fmla="*/ 0 w 22175"/>
                <a:gd name="connsiteY0" fmla="*/ 0 h 21921"/>
                <a:gd name="connsiteX1" fmla="*/ 0 w 22175"/>
                <a:gd name="connsiteY1" fmla="*/ 21921 h 21921"/>
                <a:gd name="connsiteX2" fmla="*/ 22176 w 22175"/>
                <a:gd name="connsiteY2" fmla="*/ 21921 h 21921"/>
                <a:gd name="connsiteX3" fmla="*/ 22176 w 22175"/>
                <a:gd name="connsiteY3" fmla="*/ 0 h 21921"/>
                <a:gd name="connsiteX4" fmla="*/ 0 w 22175"/>
                <a:gd name="connsiteY4" fmla="*/ 0 h 2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1921">
                  <a:moveTo>
                    <a:pt x="0" y="0"/>
                  </a:moveTo>
                  <a:lnTo>
                    <a:pt x="0" y="21921"/>
                  </a:lnTo>
                  <a:lnTo>
                    <a:pt x="22176" y="2192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3" name="Freeform 982">
              <a:extLst>
                <a:ext uri="{FF2B5EF4-FFF2-40B4-BE49-F238E27FC236}">
                  <a16:creationId xmlns:a16="http://schemas.microsoft.com/office/drawing/2014/main" id="{AE35009D-6352-24FB-708C-51111B0F2073}"/>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 name="connsiteX5" fmla="*/ 0 w 22163"/>
                <a:gd name="connsiteY5" fmla="*/ 0 h 1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6616">
                  <a:moveTo>
                    <a:pt x="0" y="0"/>
                  </a:moveTo>
                  <a:lnTo>
                    <a:pt x="0" y="16617"/>
                  </a:lnTo>
                  <a:lnTo>
                    <a:pt x="22164" y="16617"/>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4" name="Freeform 983">
              <a:extLst>
                <a:ext uri="{FF2B5EF4-FFF2-40B4-BE49-F238E27FC236}">
                  <a16:creationId xmlns:a16="http://schemas.microsoft.com/office/drawing/2014/main" id="{07FF56B1-B677-C107-8B89-CC5263F44D78}"/>
                </a:ext>
              </a:extLst>
            </p:cNvPr>
            <p:cNvSpPr/>
            <p:nvPr/>
          </p:nvSpPr>
          <p:spPr>
            <a:xfrm>
              <a:off x="8161620" y="3829464"/>
              <a:ext cx="22163" cy="16616"/>
            </a:xfrm>
            <a:custGeom>
              <a:avLst/>
              <a:gdLst>
                <a:gd name="connsiteX0" fmla="*/ 0 w 22163"/>
                <a:gd name="connsiteY0" fmla="*/ 0 h 16616"/>
                <a:gd name="connsiteX1" fmla="*/ 0 w 22163"/>
                <a:gd name="connsiteY1" fmla="*/ 16617 h 16616"/>
                <a:gd name="connsiteX2" fmla="*/ 22164 w 22163"/>
                <a:gd name="connsiteY2" fmla="*/ 16617 h 16616"/>
                <a:gd name="connsiteX3" fmla="*/ 22164 w 22163"/>
                <a:gd name="connsiteY3" fmla="*/ 0 h 16616"/>
                <a:gd name="connsiteX4" fmla="*/ 0 w 22163"/>
                <a:gd name="connsiteY4" fmla="*/ 0 h 1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16616">
                  <a:moveTo>
                    <a:pt x="0" y="0"/>
                  </a:moveTo>
                  <a:lnTo>
                    <a:pt x="0" y="16617"/>
                  </a:lnTo>
                  <a:lnTo>
                    <a:pt x="22164" y="16617"/>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985" name="Freeform 984">
              <a:extLst>
                <a:ext uri="{FF2B5EF4-FFF2-40B4-BE49-F238E27FC236}">
                  <a16:creationId xmlns:a16="http://schemas.microsoft.com/office/drawing/2014/main" id="{DEF5BA05-C52A-F23A-0427-825C2DF395B8}"/>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 name="connsiteX5" fmla="*/ 0 w 22175"/>
                <a:gd name="connsiteY5" fmla="*/ 0 h 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026">
                  <a:moveTo>
                    <a:pt x="0" y="0"/>
                  </a:moveTo>
                  <a:lnTo>
                    <a:pt x="0" y="12026"/>
                  </a:lnTo>
                  <a:lnTo>
                    <a:pt x="22176" y="12026"/>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6" name="Freeform 985">
              <a:extLst>
                <a:ext uri="{FF2B5EF4-FFF2-40B4-BE49-F238E27FC236}">
                  <a16:creationId xmlns:a16="http://schemas.microsoft.com/office/drawing/2014/main" id="{63DE27B9-CBC0-918A-007A-2A2212B105FF}"/>
                </a:ext>
              </a:extLst>
            </p:cNvPr>
            <p:cNvSpPr/>
            <p:nvPr/>
          </p:nvSpPr>
          <p:spPr>
            <a:xfrm>
              <a:off x="8183783" y="3834054"/>
              <a:ext cx="22175" cy="12026"/>
            </a:xfrm>
            <a:custGeom>
              <a:avLst/>
              <a:gdLst>
                <a:gd name="connsiteX0" fmla="*/ 0 w 22175"/>
                <a:gd name="connsiteY0" fmla="*/ 0 h 12026"/>
                <a:gd name="connsiteX1" fmla="*/ 0 w 22175"/>
                <a:gd name="connsiteY1" fmla="*/ 12026 h 12026"/>
                <a:gd name="connsiteX2" fmla="*/ 22176 w 22175"/>
                <a:gd name="connsiteY2" fmla="*/ 12026 h 12026"/>
                <a:gd name="connsiteX3" fmla="*/ 22176 w 22175"/>
                <a:gd name="connsiteY3" fmla="*/ 0 h 12026"/>
                <a:gd name="connsiteX4" fmla="*/ 0 w 22175"/>
                <a:gd name="connsiteY4" fmla="*/ 0 h 1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2026">
                  <a:moveTo>
                    <a:pt x="0" y="0"/>
                  </a:moveTo>
                  <a:lnTo>
                    <a:pt x="0" y="12026"/>
                  </a:lnTo>
                  <a:lnTo>
                    <a:pt x="22176" y="12026"/>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7" name="Freeform 986">
              <a:extLst>
                <a:ext uri="{FF2B5EF4-FFF2-40B4-BE49-F238E27FC236}">
                  <a16:creationId xmlns:a16="http://schemas.microsoft.com/office/drawing/2014/main" id="{A01CBC67-0FD8-A305-C6E3-AF8753737887}"/>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 name="connsiteX5" fmla="*/ 0 w 22175"/>
                <a:gd name="connsiteY5" fmla="*/ 0 h 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424">
                  <a:moveTo>
                    <a:pt x="0" y="0"/>
                  </a:moveTo>
                  <a:lnTo>
                    <a:pt x="0" y="7424"/>
                  </a:lnTo>
                  <a:lnTo>
                    <a:pt x="22176" y="742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88" name="Freeform 987">
              <a:extLst>
                <a:ext uri="{FF2B5EF4-FFF2-40B4-BE49-F238E27FC236}">
                  <a16:creationId xmlns:a16="http://schemas.microsoft.com/office/drawing/2014/main" id="{8D6709E6-DCBE-8F82-5D35-06AFEACB934F}"/>
                </a:ext>
              </a:extLst>
            </p:cNvPr>
            <p:cNvSpPr/>
            <p:nvPr/>
          </p:nvSpPr>
          <p:spPr>
            <a:xfrm>
              <a:off x="8205959" y="3838657"/>
              <a:ext cx="22175" cy="7424"/>
            </a:xfrm>
            <a:custGeom>
              <a:avLst/>
              <a:gdLst>
                <a:gd name="connsiteX0" fmla="*/ 0 w 22175"/>
                <a:gd name="connsiteY0" fmla="*/ 0 h 7424"/>
                <a:gd name="connsiteX1" fmla="*/ 0 w 22175"/>
                <a:gd name="connsiteY1" fmla="*/ 7424 h 7424"/>
                <a:gd name="connsiteX2" fmla="*/ 22176 w 22175"/>
                <a:gd name="connsiteY2" fmla="*/ 7424 h 7424"/>
                <a:gd name="connsiteX3" fmla="*/ 22176 w 22175"/>
                <a:gd name="connsiteY3" fmla="*/ 0 h 7424"/>
                <a:gd name="connsiteX4" fmla="*/ 0 w 22175"/>
                <a:gd name="connsiteY4" fmla="*/ 0 h 7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424">
                  <a:moveTo>
                    <a:pt x="0" y="0"/>
                  </a:moveTo>
                  <a:lnTo>
                    <a:pt x="0" y="7424"/>
                  </a:lnTo>
                  <a:lnTo>
                    <a:pt x="22176" y="742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89" name="Freeform 988">
              <a:extLst>
                <a:ext uri="{FF2B5EF4-FFF2-40B4-BE49-F238E27FC236}">
                  <a16:creationId xmlns:a16="http://schemas.microsoft.com/office/drawing/2014/main" id="{EAD8C1A8-4FE9-12EA-3721-16C593A0E833}"/>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 name="connsiteX5" fmla="*/ 0 w 22175"/>
                <a:gd name="connsiteY5" fmla="*/ 0 h 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489">
                  <a:moveTo>
                    <a:pt x="0" y="0"/>
                  </a:moveTo>
                  <a:lnTo>
                    <a:pt x="0" y="8490"/>
                  </a:lnTo>
                  <a:lnTo>
                    <a:pt x="22176" y="84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0" name="Freeform 989">
              <a:extLst>
                <a:ext uri="{FF2B5EF4-FFF2-40B4-BE49-F238E27FC236}">
                  <a16:creationId xmlns:a16="http://schemas.microsoft.com/office/drawing/2014/main" id="{E99DEE87-94AE-D35F-0D9B-0D713E9D927C}"/>
                </a:ext>
              </a:extLst>
            </p:cNvPr>
            <p:cNvSpPr/>
            <p:nvPr/>
          </p:nvSpPr>
          <p:spPr>
            <a:xfrm>
              <a:off x="8228134" y="3837591"/>
              <a:ext cx="22175" cy="8489"/>
            </a:xfrm>
            <a:custGeom>
              <a:avLst/>
              <a:gdLst>
                <a:gd name="connsiteX0" fmla="*/ 0 w 22175"/>
                <a:gd name="connsiteY0" fmla="*/ 0 h 8489"/>
                <a:gd name="connsiteX1" fmla="*/ 0 w 22175"/>
                <a:gd name="connsiteY1" fmla="*/ 8490 h 8489"/>
                <a:gd name="connsiteX2" fmla="*/ 22176 w 22175"/>
                <a:gd name="connsiteY2" fmla="*/ 8490 h 8489"/>
                <a:gd name="connsiteX3" fmla="*/ 22176 w 22175"/>
                <a:gd name="connsiteY3" fmla="*/ 0 h 8489"/>
                <a:gd name="connsiteX4" fmla="*/ 0 w 22175"/>
                <a:gd name="connsiteY4" fmla="*/ 0 h 8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489">
                  <a:moveTo>
                    <a:pt x="0" y="0"/>
                  </a:moveTo>
                  <a:lnTo>
                    <a:pt x="0" y="8490"/>
                  </a:lnTo>
                  <a:lnTo>
                    <a:pt x="22176" y="84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1" name="Freeform 990">
              <a:extLst>
                <a:ext uri="{FF2B5EF4-FFF2-40B4-BE49-F238E27FC236}">
                  <a16:creationId xmlns:a16="http://schemas.microsoft.com/office/drawing/2014/main" id="{0BB2633A-D112-A474-59B4-4B6678A951EB}"/>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 name="connsiteX5" fmla="*/ 0 w 22175"/>
                <a:gd name="connsiteY5" fmla="*/ 0 h 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6721">
                  <a:moveTo>
                    <a:pt x="0" y="0"/>
                  </a:moveTo>
                  <a:lnTo>
                    <a:pt x="0" y="6722"/>
                  </a:lnTo>
                  <a:lnTo>
                    <a:pt x="22176" y="6722"/>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2" name="Freeform 991">
              <a:extLst>
                <a:ext uri="{FF2B5EF4-FFF2-40B4-BE49-F238E27FC236}">
                  <a16:creationId xmlns:a16="http://schemas.microsoft.com/office/drawing/2014/main" id="{15F07348-E28E-40F8-C794-060CD8EABE12}"/>
                </a:ext>
              </a:extLst>
            </p:cNvPr>
            <p:cNvSpPr/>
            <p:nvPr/>
          </p:nvSpPr>
          <p:spPr>
            <a:xfrm>
              <a:off x="8250310" y="3839359"/>
              <a:ext cx="22175" cy="6721"/>
            </a:xfrm>
            <a:custGeom>
              <a:avLst/>
              <a:gdLst>
                <a:gd name="connsiteX0" fmla="*/ 0 w 22175"/>
                <a:gd name="connsiteY0" fmla="*/ 0 h 6721"/>
                <a:gd name="connsiteX1" fmla="*/ 0 w 22175"/>
                <a:gd name="connsiteY1" fmla="*/ 6722 h 6721"/>
                <a:gd name="connsiteX2" fmla="*/ 22176 w 22175"/>
                <a:gd name="connsiteY2" fmla="*/ 6722 h 6721"/>
                <a:gd name="connsiteX3" fmla="*/ 22176 w 22175"/>
                <a:gd name="connsiteY3" fmla="*/ 0 h 6721"/>
                <a:gd name="connsiteX4" fmla="*/ 0 w 22175"/>
                <a:gd name="connsiteY4" fmla="*/ 0 h 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6721">
                  <a:moveTo>
                    <a:pt x="0" y="0"/>
                  </a:moveTo>
                  <a:lnTo>
                    <a:pt x="0" y="6722"/>
                  </a:lnTo>
                  <a:lnTo>
                    <a:pt x="22176" y="6722"/>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3" name="Freeform 992">
              <a:extLst>
                <a:ext uri="{FF2B5EF4-FFF2-40B4-BE49-F238E27FC236}">
                  <a16:creationId xmlns:a16="http://schemas.microsoft.com/office/drawing/2014/main" id="{912A04E0-CD90-7765-B8C7-9972133303B2}"/>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 name="connsiteX5" fmla="*/ 0 w 22175"/>
                <a:gd name="connsiteY5" fmla="*/ 0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8841">
                  <a:moveTo>
                    <a:pt x="0" y="0"/>
                  </a:moveTo>
                  <a:lnTo>
                    <a:pt x="0" y="8841"/>
                  </a:lnTo>
                  <a:lnTo>
                    <a:pt x="22176" y="884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4" name="Freeform 993">
              <a:extLst>
                <a:ext uri="{FF2B5EF4-FFF2-40B4-BE49-F238E27FC236}">
                  <a16:creationId xmlns:a16="http://schemas.microsoft.com/office/drawing/2014/main" id="{27274C62-11E5-D7C4-3F00-D3F29C87FF86}"/>
                </a:ext>
              </a:extLst>
            </p:cNvPr>
            <p:cNvSpPr/>
            <p:nvPr/>
          </p:nvSpPr>
          <p:spPr>
            <a:xfrm>
              <a:off x="8272486" y="3837240"/>
              <a:ext cx="22175" cy="8841"/>
            </a:xfrm>
            <a:custGeom>
              <a:avLst/>
              <a:gdLst>
                <a:gd name="connsiteX0" fmla="*/ 0 w 22175"/>
                <a:gd name="connsiteY0" fmla="*/ 0 h 8841"/>
                <a:gd name="connsiteX1" fmla="*/ 0 w 22175"/>
                <a:gd name="connsiteY1" fmla="*/ 8841 h 8841"/>
                <a:gd name="connsiteX2" fmla="*/ 22176 w 22175"/>
                <a:gd name="connsiteY2" fmla="*/ 8841 h 8841"/>
                <a:gd name="connsiteX3" fmla="*/ 22176 w 22175"/>
                <a:gd name="connsiteY3" fmla="*/ 0 h 8841"/>
                <a:gd name="connsiteX4" fmla="*/ 0 w 22175"/>
                <a:gd name="connsiteY4" fmla="*/ 0 h 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8841">
                  <a:moveTo>
                    <a:pt x="0" y="0"/>
                  </a:moveTo>
                  <a:lnTo>
                    <a:pt x="0" y="8841"/>
                  </a:lnTo>
                  <a:lnTo>
                    <a:pt x="22176" y="884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5" name="Freeform 994">
              <a:extLst>
                <a:ext uri="{FF2B5EF4-FFF2-40B4-BE49-F238E27FC236}">
                  <a16:creationId xmlns:a16="http://schemas.microsoft.com/office/drawing/2014/main" id="{127B1229-2182-E34A-14E5-09815F7C5104}"/>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 name="connsiteX5" fmla="*/ 0 w 22175"/>
                <a:gd name="connsiteY5" fmla="*/ 0 h 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590">
                  <a:moveTo>
                    <a:pt x="0" y="0"/>
                  </a:moveTo>
                  <a:lnTo>
                    <a:pt x="0" y="4590"/>
                  </a:lnTo>
                  <a:lnTo>
                    <a:pt x="22176" y="459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6" name="Freeform 995">
              <a:extLst>
                <a:ext uri="{FF2B5EF4-FFF2-40B4-BE49-F238E27FC236}">
                  <a16:creationId xmlns:a16="http://schemas.microsoft.com/office/drawing/2014/main" id="{B9E356B5-4DF4-7B29-3BF8-AB068A615CB6}"/>
                </a:ext>
              </a:extLst>
            </p:cNvPr>
            <p:cNvSpPr/>
            <p:nvPr/>
          </p:nvSpPr>
          <p:spPr>
            <a:xfrm>
              <a:off x="8294661" y="3841491"/>
              <a:ext cx="22175" cy="4590"/>
            </a:xfrm>
            <a:custGeom>
              <a:avLst/>
              <a:gdLst>
                <a:gd name="connsiteX0" fmla="*/ 0 w 22175"/>
                <a:gd name="connsiteY0" fmla="*/ 0 h 4590"/>
                <a:gd name="connsiteX1" fmla="*/ 0 w 22175"/>
                <a:gd name="connsiteY1" fmla="*/ 4590 h 4590"/>
                <a:gd name="connsiteX2" fmla="*/ 22176 w 22175"/>
                <a:gd name="connsiteY2" fmla="*/ 4590 h 4590"/>
                <a:gd name="connsiteX3" fmla="*/ 22176 w 22175"/>
                <a:gd name="connsiteY3" fmla="*/ 0 h 4590"/>
                <a:gd name="connsiteX4" fmla="*/ 0 w 22175"/>
                <a:gd name="connsiteY4" fmla="*/ 0 h 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590">
                  <a:moveTo>
                    <a:pt x="0" y="0"/>
                  </a:moveTo>
                  <a:lnTo>
                    <a:pt x="0" y="4590"/>
                  </a:lnTo>
                  <a:lnTo>
                    <a:pt x="22176" y="459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7" name="Freeform 996">
              <a:extLst>
                <a:ext uri="{FF2B5EF4-FFF2-40B4-BE49-F238E27FC236}">
                  <a16:creationId xmlns:a16="http://schemas.microsoft.com/office/drawing/2014/main" id="{E25437CD-B3D0-C6E5-9F0F-8F933F20395D}"/>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 name="connsiteX5" fmla="*/ 0 w 22175"/>
                <a:gd name="connsiteY5" fmla="*/ 0 h 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5304">
                  <a:moveTo>
                    <a:pt x="0" y="0"/>
                  </a:moveTo>
                  <a:lnTo>
                    <a:pt x="0" y="5305"/>
                  </a:lnTo>
                  <a:lnTo>
                    <a:pt x="22176" y="530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998" name="Freeform 997">
              <a:extLst>
                <a:ext uri="{FF2B5EF4-FFF2-40B4-BE49-F238E27FC236}">
                  <a16:creationId xmlns:a16="http://schemas.microsoft.com/office/drawing/2014/main" id="{449A08CE-FECF-860F-78FB-F31DE17A5C7F}"/>
                </a:ext>
              </a:extLst>
            </p:cNvPr>
            <p:cNvSpPr/>
            <p:nvPr/>
          </p:nvSpPr>
          <p:spPr>
            <a:xfrm>
              <a:off x="8316837" y="3840776"/>
              <a:ext cx="22175" cy="5304"/>
            </a:xfrm>
            <a:custGeom>
              <a:avLst/>
              <a:gdLst>
                <a:gd name="connsiteX0" fmla="*/ 0 w 22175"/>
                <a:gd name="connsiteY0" fmla="*/ 0 h 5304"/>
                <a:gd name="connsiteX1" fmla="*/ 0 w 22175"/>
                <a:gd name="connsiteY1" fmla="*/ 5305 h 5304"/>
                <a:gd name="connsiteX2" fmla="*/ 22176 w 22175"/>
                <a:gd name="connsiteY2" fmla="*/ 5305 h 5304"/>
                <a:gd name="connsiteX3" fmla="*/ 22176 w 22175"/>
                <a:gd name="connsiteY3" fmla="*/ 0 h 5304"/>
                <a:gd name="connsiteX4" fmla="*/ 0 w 22175"/>
                <a:gd name="connsiteY4" fmla="*/ 0 h 5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5304">
                  <a:moveTo>
                    <a:pt x="0" y="0"/>
                  </a:moveTo>
                  <a:lnTo>
                    <a:pt x="0" y="5305"/>
                  </a:lnTo>
                  <a:lnTo>
                    <a:pt x="22176" y="530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999" name="Freeform 998">
              <a:extLst>
                <a:ext uri="{FF2B5EF4-FFF2-40B4-BE49-F238E27FC236}">
                  <a16:creationId xmlns:a16="http://schemas.microsoft.com/office/drawing/2014/main" id="{2A05A696-6890-B6EA-00B7-E2300A40F7C5}"/>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 name="connsiteX5" fmla="*/ 0 w 22175"/>
                <a:gd name="connsiteY5" fmla="*/ 0 h 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185">
                  <a:moveTo>
                    <a:pt x="0" y="0"/>
                  </a:moveTo>
                  <a:lnTo>
                    <a:pt x="0" y="3185"/>
                  </a:lnTo>
                  <a:lnTo>
                    <a:pt x="22176" y="3185"/>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0" name="Freeform 999">
              <a:extLst>
                <a:ext uri="{FF2B5EF4-FFF2-40B4-BE49-F238E27FC236}">
                  <a16:creationId xmlns:a16="http://schemas.microsoft.com/office/drawing/2014/main" id="{F5C09293-361D-ED17-8D26-952BA8076DFA}"/>
                </a:ext>
              </a:extLst>
            </p:cNvPr>
            <p:cNvSpPr/>
            <p:nvPr/>
          </p:nvSpPr>
          <p:spPr>
            <a:xfrm>
              <a:off x="8339012" y="3842896"/>
              <a:ext cx="22175" cy="3185"/>
            </a:xfrm>
            <a:custGeom>
              <a:avLst/>
              <a:gdLst>
                <a:gd name="connsiteX0" fmla="*/ 0 w 22175"/>
                <a:gd name="connsiteY0" fmla="*/ 0 h 3185"/>
                <a:gd name="connsiteX1" fmla="*/ 0 w 22175"/>
                <a:gd name="connsiteY1" fmla="*/ 3185 h 3185"/>
                <a:gd name="connsiteX2" fmla="*/ 22176 w 22175"/>
                <a:gd name="connsiteY2" fmla="*/ 3185 h 3185"/>
                <a:gd name="connsiteX3" fmla="*/ 22176 w 22175"/>
                <a:gd name="connsiteY3" fmla="*/ 0 h 3185"/>
                <a:gd name="connsiteX4" fmla="*/ 0 w 22175"/>
                <a:gd name="connsiteY4" fmla="*/ 0 h 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185">
                  <a:moveTo>
                    <a:pt x="0" y="0"/>
                  </a:moveTo>
                  <a:lnTo>
                    <a:pt x="0" y="3185"/>
                  </a:lnTo>
                  <a:lnTo>
                    <a:pt x="22176" y="3185"/>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1" name="Freeform 1000">
              <a:extLst>
                <a:ext uri="{FF2B5EF4-FFF2-40B4-BE49-F238E27FC236}">
                  <a16:creationId xmlns:a16="http://schemas.microsoft.com/office/drawing/2014/main" id="{278E2075-A867-9382-3F66-75E31963E284}"/>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 name="connsiteX5" fmla="*/ 0 w 22175"/>
                <a:gd name="connsiteY5" fmla="*/ 0 h 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2470">
                  <a:moveTo>
                    <a:pt x="0" y="0"/>
                  </a:moveTo>
                  <a:lnTo>
                    <a:pt x="0" y="2471"/>
                  </a:lnTo>
                  <a:lnTo>
                    <a:pt x="22176" y="247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2" name="Freeform 1001">
              <a:extLst>
                <a:ext uri="{FF2B5EF4-FFF2-40B4-BE49-F238E27FC236}">
                  <a16:creationId xmlns:a16="http://schemas.microsoft.com/office/drawing/2014/main" id="{E7CEDCCC-52EF-C155-28DB-1B69E8A593D6}"/>
                </a:ext>
              </a:extLst>
            </p:cNvPr>
            <p:cNvSpPr/>
            <p:nvPr/>
          </p:nvSpPr>
          <p:spPr>
            <a:xfrm>
              <a:off x="8361188" y="3843610"/>
              <a:ext cx="22175" cy="2470"/>
            </a:xfrm>
            <a:custGeom>
              <a:avLst/>
              <a:gdLst>
                <a:gd name="connsiteX0" fmla="*/ 0 w 22175"/>
                <a:gd name="connsiteY0" fmla="*/ 0 h 2470"/>
                <a:gd name="connsiteX1" fmla="*/ 0 w 22175"/>
                <a:gd name="connsiteY1" fmla="*/ 2471 h 2470"/>
                <a:gd name="connsiteX2" fmla="*/ 22176 w 22175"/>
                <a:gd name="connsiteY2" fmla="*/ 2471 h 2470"/>
                <a:gd name="connsiteX3" fmla="*/ 22176 w 22175"/>
                <a:gd name="connsiteY3" fmla="*/ 0 h 2470"/>
                <a:gd name="connsiteX4" fmla="*/ 0 w 22175"/>
                <a:gd name="connsiteY4" fmla="*/ 0 h 2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2470">
                  <a:moveTo>
                    <a:pt x="0" y="0"/>
                  </a:moveTo>
                  <a:lnTo>
                    <a:pt x="0" y="2471"/>
                  </a:lnTo>
                  <a:lnTo>
                    <a:pt x="22176" y="247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3" name="Freeform 1002">
              <a:extLst>
                <a:ext uri="{FF2B5EF4-FFF2-40B4-BE49-F238E27FC236}">
                  <a16:creationId xmlns:a16="http://schemas.microsoft.com/office/drawing/2014/main" id="{9F76CD84-D504-F56B-E16A-F1B447FC5556}"/>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4" name="Freeform 1003">
              <a:extLst>
                <a:ext uri="{FF2B5EF4-FFF2-40B4-BE49-F238E27FC236}">
                  <a16:creationId xmlns:a16="http://schemas.microsoft.com/office/drawing/2014/main" id="{4C015CD3-C9B7-646B-0527-9BF9C7C05121}"/>
                </a:ext>
              </a:extLst>
            </p:cNvPr>
            <p:cNvSpPr/>
            <p:nvPr/>
          </p:nvSpPr>
          <p:spPr>
            <a:xfrm>
              <a:off x="8383364"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5" name="Freeform 1004">
              <a:extLst>
                <a:ext uri="{FF2B5EF4-FFF2-40B4-BE49-F238E27FC236}">
                  <a16:creationId xmlns:a16="http://schemas.microsoft.com/office/drawing/2014/main" id="{CA990192-F25C-94D6-60F0-A426AEB14BF5}"/>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 name="connsiteX5" fmla="*/ 0 w 22175"/>
                <a:gd name="connsiteY5" fmla="*/ 0 h 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4953">
                  <a:moveTo>
                    <a:pt x="0" y="0"/>
                  </a:moveTo>
                  <a:lnTo>
                    <a:pt x="0" y="4954"/>
                  </a:lnTo>
                  <a:lnTo>
                    <a:pt x="22176" y="4954"/>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6" name="Freeform 1005">
              <a:extLst>
                <a:ext uri="{FF2B5EF4-FFF2-40B4-BE49-F238E27FC236}">
                  <a16:creationId xmlns:a16="http://schemas.microsoft.com/office/drawing/2014/main" id="{64499CA3-FA63-3EE1-402B-2762C6C3DC24}"/>
                </a:ext>
              </a:extLst>
            </p:cNvPr>
            <p:cNvSpPr/>
            <p:nvPr/>
          </p:nvSpPr>
          <p:spPr>
            <a:xfrm>
              <a:off x="8405539" y="3841127"/>
              <a:ext cx="22175" cy="4953"/>
            </a:xfrm>
            <a:custGeom>
              <a:avLst/>
              <a:gdLst>
                <a:gd name="connsiteX0" fmla="*/ 0 w 22175"/>
                <a:gd name="connsiteY0" fmla="*/ 0 h 4953"/>
                <a:gd name="connsiteX1" fmla="*/ 0 w 22175"/>
                <a:gd name="connsiteY1" fmla="*/ 4954 h 4953"/>
                <a:gd name="connsiteX2" fmla="*/ 22176 w 22175"/>
                <a:gd name="connsiteY2" fmla="*/ 4954 h 4953"/>
                <a:gd name="connsiteX3" fmla="*/ 22176 w 22175"/>
                <a:gd name="connsiteY3" fmla="*/ 0 h 4953"/>
                <a:gd name="connsiteX4" fmla="*/ 0 w 22175"/>
                <a:gd name="connsiteY4" fmla="*/ 0 h 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4953">
                  <a:moveTo>
                    <a:pt x="0" y="0"/>
                  </a:moveTo>
                  <a:lnTo>
                    <a:pt x="0" y="4954"/>
                  </a:lnTo>
                  <a:lnTo>
                    <a:pt x="22176" y="4954"/>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7" name="Freeform 1006">
              <a:extLst>
                <a:ext uri="{FF2B5EF4-FFF2-40B4-BE49-F238E27FC236}">
                  <a16:creationId xmlns:a16="http://schemas.microsoft.com/office/drawing/2014/main" id="{8C9C4B07-405C-AFD3-37E1-1AC0AA6B49FD}"/>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08" name="Freeform 1007">
              <a:extLst>
                <a:ext uri="{FF2B5EF4-FFF2-40B4-BE49-F238E27FC236}">
                  <a16:creationId xmlns:a16="http://schemas.microsoft.com/office/drawing/2014/main" id="{8064FB70-9AEA-230A-B2A8-A4341E2B8C0E}"/>
                </a:ext>
              </a:extLst>
            </p:cNvPr>
            <p:cNvSpPr/>
            <p:nvPr/>
          </p:nvSpPr>
          <p:spPr>
            <a:xfrm>
              <a:off x="8427715"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09" name="Freeform 1008">
              <a:extLst>
                <a:ext uri="{FF2B5EF4-FFF2-40B4-BE49-F238E27FC236}">
                  <a16:creationId xmlns:a16="http://schemas.microsoft.com/office/drawing/2014/main" id="{4B6507ED-42A2-920C-BEA2-6676D4F9B888}"/>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 name="connsiteX5" fmla="*/ 0 w 22175"/>
                <a:gd name="connsiteY5" fmla="*/ 0 h 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768">
                  <a:moveTo>
                    <a:pt x="0" y="0"/>
                  </a:moveTo>
                  <a:lnTo>
                    <a:pt x="0" y="1768"/>
                  </a:lnTo>
                  <a:lnTo>
                    <a:pt x="22176" y="1768"/>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0" name="Freeform 1009">
              <a:extLst>
                <a:ext uri="{FF2B5EF4-FFF2-40B4-BE49-F238E27FC236}">
                  <a16:creationId xmlns:a16="http://schemas.microsoft.com/office/drawing/2014/main" id="{E71886A0-AFEE-AD1F-1DE6-5158AB0F2254}"/>
                </a:ext>
              </a:extLst>
            </p:cNvPr>
            <p:cNvSpPr/>
            <p:nvPr/>
          </p:nvSpPr>
          <p:spPr>
            <a:xfrm>
              <a:off x="8449890" y="3844312"/>
              <a:ext cx="22175" cy="1768"/>
            </a:xfrm>
            <a:custGeom>
              <a:avLst/>
              <a:gdLst>
                <a:gd name="connsiteX0" fmla="*/ 0 w 22175"/>
                <a:gd name="connsiteY0" fmla="*/ 0 h 1768"/>
                <a:gd name="connsiteX1" fmla="*/ 0 w 22175"/>
                <a:gd name="connsiteY1" fmla="*/ 1768 h 1768"/>
                <a:gd name="connsiteX2" fmla="*/ 22176 w 22175"/>
                <a:gd name="connsiteY2" fmla="*/ 1768 h 1768"/>
                <a:gd name="connsiteX3" fmla="*/ 22176 w 22175"/>
                <a:gd name="connsiteY3" fmla="*/ 0 h 1768"/>
                <a:gd name="connsiteX4" fmla="*/ 0 w 22175"/>
                <a:gd name="connsiteY4" fmla="*/ 0 h 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1768">
                  <a:moveTo>
                    <a:pt x="0" y="0"/>
                  </a:moveTo>
                  <a:lnTo>
                    <a:pt x="0" y="1768"/>
                  </a:lnTo>
                  <a:lnTo>
                    <a:pt x="22176" y="1768"/>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1" name="Freeform 1010">
              <a:extLst>
                <a:ext uri="{FF2B5EF4-FFF2-40B4-BE49-F238E27FC236}">
                  <a16:creationId xmlns:a16="http://schemas.microsoft.com/office/drawing/2014/main" id="{F18601AA-A557-43F9-0B2C-BC512631761F}"/>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 name="connsiteX5" fmla="*/ 0 w 22163"/>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702">
                  <a:moveTo>
                    <a:pt x="0" y="0"/>
                  </a:moveTo>
                  <a:lnTo>
                    <a:pt x="0" y="703"/>
                  </a:lnTo>
                  <a:lnTo>
                    <a:pt x="22164" y="703"/>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2" name="Freeform 1011">
              <a:extLst>
                <a:ext uri="{FF2B5EF4-FFF2-40B4-BE49-F238E27FC236}">
                  <a16:creationId xmlns:a16="http://schemas.microsoft.com/office/drawing/2014/main" id="{D4DEFF08-3490-6DD2-C2F4-2FAA3A221FF8}"/>
                </a:ext>
              </a:extLst>
            </p:cNvPr>
            <p:cNvSpPr/>
            <p:nvPr/>
          </p:nvSpPr>
          <p:spPr>
            <a:xfrm>
              <a:off x="8472066" y="3845378"/>
              <a:ext cx="22163" cy="702"/>
            </a:xfrm>
            <a:custGeom>
              <a:avLst/>
              <a:gdLst>
                <a:gd name="connsiteX0" fmla="*/ 0 w 22163"/>
                <a:gd name="connsiteY0" fmla="*/ 0 h 702"/>
                <a:gd name="connsiteX1" fmla="*/ 0 w 22163"/>
                <a:gd name="connsiteY1" fmla="*/ 703 h 702"/>
                <a:gd name="connsiteX2" fmla="*/ 22164 w 22163"/>
                <a:gd name="connsiteY2" fmla="*/ 703 h 702"/>
                <a:gd name="connsiteX3" fmla="*/ 22164 w 22163"/>
                <a:gd name="connsiteY3" fmla="*/ 0 h 702"/>
                <a:gd name="connsiteX4" fmla="*/ 0 w 22163"/>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3" h="702">
                  <a:moveTo>
                    <a:pt x="0" y="0"/>
                  </a:moveTo>
                  <a:lnTo>
                    <a:pt x="0" y="703"/>
                  </a:lnTo>
                  <a:lnTo>
                    <a:pt x="22164" y="703"/>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13" name="Freeform 1012">
              <a:extLst>
                <a:ext uri="{FF2B5EF4-FFF2-40B4-BE49-F238E27FC236}">
                  <a16:creationId xmlns:a16="http://schemas.microsoft.com/office/drawing/2014/main" id="{33FCBDF3-ED99-AEDC-E595-EEAC41934C32}"/>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4" name="Freeform 1013">
              <a:extLst>
                <a:ext uri="{FF2B5EF4-FFF2-40B4-BE49-F238E27FC236}">
                  <a16:creationId xmlns:a16="http://schemas.microsoft.com/office/drawing/2014/main" id="{77256D5A-76A5-94B0-42EA-2B1AD60960DA}"/>
                </a:ext>
              </a:extLst>
            </p:cNvPr>
            <p:cNvSpPr/>
            <p:nvPr/>
          </p:nvSpPr>
          <p:spPr>
            <a:xfrm>
              <a:off x="8494230"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5" name="Freeform 1014">
              <a:extLst>
                <a:ext uri="{FF2B5EF4-FFF2-40B4-BE49-F238E27FC236}">
                  <a16:creationId xmlns:a16="http://schemas.microsoft.com/office/drawing/2014/main" id="{3E4AFCB8-F533-4D91-C55D-283DD9A2759A}"/>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6" name="Freeform 1015">
              <a:extLst>
                <a:ext uri="{FF2B5EF4-FFF2-40B4-BE49-F238E27FC236}">
                  <a16:creationId xmlns:a16="http://schemas.microsoft.com/office/drawing/2014/main" id="{B5F388DB-C7A1-4E9D-29D0-406BBF76829E}"/>
                </a:ext>
              </a:extLst>
            </p:cNvPr>
            <p:cNvSpPr/>
            <p:nvPr/>
          </p:nvSpPr>
          <p:spPr>
            <a:xfrm>
              <a:off x="8516405"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7" name="Freeform 1016">
              <a:extLst>
                <a:ext uri="{FF2B5EF4-FFF2-40B4-BE49-F238E27FC236}">
                  <a16:creationId xmlns:a16="http://schemas.microsoft.com/office/drawing/2014/main" id="{5DCEA2AB-57B9-2741-CDAA-3B37F5FC2B02}"/>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18" name="Freeform 1017">
              <a:extLst>
                <a:ext uri="{FF2B5EF4-FFF2-40B4-BE49-F238E27FC236}">
                  <a16:creationId xmlns:a16="http://schemas.microsoft.com/office/drawing/2014/main" id="{9E1904FC-FE40-6DC2-D39D-A33C89B8BFDB}"/>
                </a:ext>
              </a:extLst>
            </p:cNvPr>
            <p:cNvSpPr/>
            <p:nvPr/>
          </p:nvSpPr>
          <p:spPr>
            <a:xfrm>
              <a:off x="853858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19" name="Freeform 1018">
              <a:extLst>
                <a:ext uri="{FF2B5EF4-FFF2-40B4-BE49-F238E27FC236}">
                  <a16:creationId xmlns:a16="http://schemas.microsoft.com/office/drawing/2014/main" id="{EB2BD4D9-2539-9EB9-D55D-3AAA2A190FA9}"/>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0" name="Freeform 1019">
              <a:extLst>
                <a:ext uri="{FF2B5EF4-FFF2-40B4-BE49-F238E27FC236}">
                  <a16:creationId xmlns:a16="http://schemas.microsoft.com/office/drawing/2014/main" id="{94674267-7479-94AC-A17A-7EEDE0408E2D}"/>
                </a:ext>
              </a:extLst>
            </p:cNvPr>
            <p:cNvSpPr/>
            <p:nvPr/>
          </p:nvSpPr>
          <p:spPr>
            <a:xfrm>
              <a:off x="8560756"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1" name="Freeform 1020">
              <a:extLst>
                <a:ext uri="{FF2B5EF4-FFF2-40B4-BE49-F238E27FC236}">
                  <a16:creationId xmlns:a16="http://schemas.microsoft.com/office/drawing/2014/main" id="{EAA34BEA-71C4-9CB5-1A2A-3F008AA320C9}"/>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2" name="Freeform 1021">
              <a:extLst>
                <a:ext uri="{FF2B5EF4-FFF2-40B4-BE49-F238E27FC236}">
                  <a16:creationId xmlns:a16="http://schemas.microsoft.com/office/drawing/2014/main" id="{163996CE-4C18-9A2C-CAE5-4E69F7FFCD6E}"/>
                </a:ext>
              </a:extLst>
            </p:cNvPr>
            <p:cNvSpPr/>
            <p:nvPr/>
          </p:nvSpPr>
          <p:spPr>
            <a:xfrm>
              <a:off x="8582932"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3" name="Freeform 1022">
              <a:extLst>
                <a:ext uri="{FF2B5EF4-FFF2-40B4-BE49-F238E27FC236}">
                  <a16:creationId xmlns:a16="http://schemas.microsoft.com/office/drawing/2014/main" id="{FE69818E-7624-1273-CC1D-FDD2C221A3C4}"/>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4" name="Freeform 1023">
              <a:extLst>
                <a:ext uri="{FF2B5EF4-FFF2-40B4-BE49-F238E27FC236}">
                  <a16:creationId xmlns:a16="http://schemas.microsoft.com/office/drawing/2014/main" id="{F7C6189E-301B-2BC4-35F8-25FD96C9F426}"/>
                </a:ext>
              </a:extLst>
            </p:cNvPr>
            <p:cNvSpPr/>
            <p:nvPr/>
          </p:nvSpPr>
          <p:spPr>
            <a:xfrm>
              <a:off x="8605108"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5" name="Freeform 1024">
              <a:extLst>
                <a:ext uri="{FF2B5EF4-FFF2-40B4-BE49-F238E27FC236}">
                  <a16:creationId xmlns:a16="http://schemas.microsoft.com/office/drawing/2014/main" id="{20F568BC-BAC8-BCE7-7CC4-DD1029C8F15A}"/>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6" name="Freeform 1025">
              <a:extLst>
                <a:ext uri="{FF2B5EF4-FFF2-40B4-BE49-F238E27FC236}">
                  <a16:creationId xmlns:a16="http://schemas.microsoft.com/office/drawing/2014/main" id="{29DCD3A4-BFF3-C9B4-72F8-303713899875}"/>
                </a:ext>
              </a:extLst>
            </p:cNvPr>
            <p:cNvSpPr/>
            <p:nvPr/>
          </p:nvSpPr>
          <p:spPr>
            <a:xfrm>
              <a:off x="8627283"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7" name="Freeform 1026">
              <a:extLst>
                <a:ext uri="{FF2B5EF4-FFF2-40B4-BE49-F238E27FC236}">
                  <a16:creationId xmlns:a16="http://schemas.microsoft.com/office/drawing/2014/main" id="{8254F5E2-74E4-ED56-5113-78F7BEFF8C83}"/>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 name="connsiteX5" fmla="*/ 0 w 22175"/>
                <a:gd name="connsiteY5" fmla="*/ 0 h 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702">
                  <a:moveTo>
                    <a:pt x="0" y="0"/>
                  </a:moveTo>
                  <a:lnTo>
                    <a:pt x="0" y="703"/>
                  </a:lnTo>
                  <a:lnTo>
                    <a:pt x="22176" y="703"/>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28" name="Freeform 1027">
              <a:extLst>
                <a:ext uri="{FF2B5EF4-FFF2-40B4-BE49-F238E27FC236}">
                  <a16:creationId xmlns:a16="http://schemas.microsoft.com/office/drawing/2014/main" id="{2AF1A818-B8DC-6B4D-CA92-26F9E598974B}"/>
                </a:ext>
              </a:extLst>
            </p:cNvPr>
            <p:cNvSpPr/>
            <p:nvPr/>
          </p:nvSpPr>
          <p:spPr>
            <a:xfrm>
              <a:off x="8649459" y="3845378"/>
              <a:ext cx="22175" cy="702"/>
            </a:xfrm>
            <a:custGeom>
              <a:avLst/>
              <a:gdLst>
                <a:gd name="connsiteX0" fmla="*/ 0 w 22175"/>
                <a:gd name="connsiteY0" fmla="*/ 0 h 702"/>
                <a:gd name="connsiteX1" fmla="*/ 0 w 22175"/>
                <a:gd name="connsiteY1" fmla="*/ 703 h 702"/>
                <a:gd name="connsiteX2" fmla="*/ 22176 w 22175"/>
                <a:gd name="connsiteY2" fmla="*/ 703 h 702"/>
                <a:gd name="connsiteX3" fmla="*/ 22176 w 22175"/>
                <a:gd name="connsiteY3" fmla="*/ 0 h 702"/>
                <a:gd name="connsiteX4" fmla="*/ 0 w 22175"/>
                <a:gd name="connsiteY4" fmla="*/ 0 h 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702">
                  <a:moveTo>
                    <a:pt x="0" y="0"/>
                  </a:moveTo>
                  <a:lnTo>
                    <a:pt x="0" y="703"/>
                  </a:lnTo>
                  <a:lnTo>
                    <a:pt x="22176" y="703"/>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29" name="Freeform 1028">
              <a:extLst>
                <a:ext uri="{FF2B5EF4-FFF2-40B4-BE49-F238E27FC236}">
                  <a16:creationId xmlns:a16="http://schemas.microsoft.com/office/drawing/2014/main" id="{88331E44-9F3F-BA87-8428-07ED61FDE02F}"/>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0" name="Freeform 1029">
              <a:extLst>
                <a:ext uri="{FF2B5EF4-FFF2-40B4-BE49-F238E27FC236}">
                  <a16:creationId xmlns:a16="http://schemas.microsoft.com/office/drawing/2014/main" id="{573D0CF7-9083-CBB5-E621-CB843275180C}"/>
                </a:ext>
              </a:extLst>
            </p:cNvPr>
            <p:cNvSpPr/>
            <p:nvPr/>
          </p:nvSpPr>
          <p:spPr>
            <a:xfrm>
              <a:off x="8671634"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1" name="Freeform 1030">
              <a:extLst>
                <a:ext uri="{FF2B5EF4-FFF2-40B4-BE49-F238E27FC236}">
                  <a16:creationId xmlns:a16="http://schemas.microsoft.com/office/drawing/2014/main" id="{54F9491F-E2B9-5DB7-438D-D5B5AF49CAD3}"/>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2" name="Freeform 1031">
              <a:extLst>
                <a:ext uri="{FF2B5EF4-FFF2-40B4-BE49-F238E27FC236}">
                  <a16:creationId xmlns:a16="http://schemas.microsoft.com/office/drawing/2014/main" id="{31763056-12E3-B5C4-B586-FF23784BCAED}"/>
                </a:ext>
              </a:extLst>
            </p:cNvPr>
            <p:cNvSpPr/>
            <p:nvPr/>
          </p:nvSpPr>
          <p:spPr>
            <a:xfrm>
              <a:off x="8693810"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3" name="Freeform 1032">
              <a:extLst>
                <a:ext uri="{FF2B5EF4-FFF2-40B4-BE49-F238E27FC236}">
                  <a16:creationId xmlns:a16="http://schemas.microsoft.com/office/drawing/2014/main" id="{FD902AAC-8154-1EC2-9230-BA76A84BF535}"/>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22175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5" y="0"/>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4" name="Freeform 1033">
              <a:extLst>
                <a:ext uri="{FF2B5EF4-FFF2-40B4-BE49-F238E27FC236}">
                  <a16:creationId xmlns:a16="http://schemas.microsoft.com/office/drawing/2014/main" id="{D733119B-63D6-1266-A6E6-6B62CF4AF839}"/>
                </a:ext>
              </a:extLst>
            </p:cNvPr>
            <p:cNvSpPr/>
            <p:nvPr/>
          </p:nvSpPr>
          <p:spPr>
            <a:xfrm>
              <a:off x="8715986" y="3846081"/>
              <a:ext cx="22175" cy="1211"/>
            </a:xfrm>
            <a:custGeom>
              <a:avLst/>
              <a:gdLst>
                <a:gd name="connsiteX0" fmla="*/ 0 w 22175"/>
                <a:gd name="connsiteY0" fmla="*/ 0 h 1211"/>
                <a:gd name="connsiteX1" fmla="*/ 0 w 22175"/>
                <a:gd name="connsiteY1" fmla="*/ 0 h 1211"/>
                <a:gd name="connsiteX2" fmla="*/ 22175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35" name="Freeform 1034">
              <a:extLst>
                <a:ext uri="{FF2B5EF4-FFF2-40B4-BE49-F238E27FC236}">
                  <a16:creationId xmlns:a16="http://schemas.microsoft.com/office/drawing/2014/main" id="{36ACCE2D-8729-18D0-09EB-5B8FCF5B604C}"/>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6" name="Freeform 1035">
              <a:extLst>
                <a:ext uri="{FF2B5EF4-FFF2-40B4-BE49-F238E27FC236}">
                  <a16:creationId xmlns:a16="http://schemas.microsoft.com/office/drawing/2014/main" id="{0E502E21-FE74-8ABB-BE0E-7FF80A54250A}"/>
                </a:ext>
              </a:extLst>
            </p:cNvPr>
            <p:cNvSpPr/>
            <p:nvPr/>
          </p:nvSpPr>
          <p:spPr>
            <a:xfrm>
              <a:off x="8738161"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7" name="Freeform 1036">
              <a:extLst>
                <a:ext uri="{FF2B5EF4-FFF2-40B4-BE49-F238E27FC236}">
                  <a16:creationId xmlns:a16="http://schemas.microsoft.com/office/drawing/2014/main" id="{F7AB3212-FF2B-F32F-0F43-B7DDE98BFBCF}"/>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22176 w 22175"/>
                <a:gd name="connsiteY3" fmla="*/ 0 h 1211"/>
                <a:gd name="connsiteX4" fmla="*/ 0 w 22175"/>
                <a:gd name="connsiteY4" fmla="*/ 0 h 1211"/>
                <a:gd name="connsiteX5" fmla="*/ 0 w 22175"/>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1211">
                  <a:moveTo>
                    <a:pt x="0" y="0"/>
                  </a:moveTo>
                  <a:lnTo>
                    <a:pt x="0" y="0"/>
                  </a:lnTo>
                  <a:lnTo>
                    <a:pt x="22176" y="0"/>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38" name="Freeform 1037">
              <a:extLst>
                <a:ext uri="{FF2B5EF4-FFF2-40B4-BE49-F238E27FC236}">
                  <a16:creationId xmlns:a16="http://schemas.microsoft.com/office/drawing/2014/main" id="{5C450A22-9DD3-E542-49EE-014F65753CDC}"/>
                </a:ext>
              </a:extLst>
            </p:cNvPr>
            <p:cNvSpPr/>
            <p:nvPr/>
          </p:nvSpPr>
          <p:spPr>
            <a:xfrm>
              <a:off x="8760337" y="3846081"/>
              <a:ext cx="22175" cy="1211"/>
            </a:xfrm>
            <a:custGeom>
              <a:avLst/>
              <a:gdLst>
                <a:gd name="connsiteX0" fmla="*/ 0 w 22175"/>
                <a:gd name="connsiteY0" fmla="*/ 0 h 1211"/>
                <a:gd name="connsiteX1" fmla="*/ 0 w 22175"/>
                <a:gd name="connsiteY1" fmla="*/ 0 h 1211"/>
                <a:gd name="connsiteX2" fmla="*/ 22176 w 22175"/>
                <a:gd name="connsiteY2" fmla="*/ 0 h 1211"/>
                <a:gd name="connsiteX3" fmla="*/ 0 w 22175"/>
                <a:gd name="connsiteY3" fmla="*/ 0 h 1211"/>
              </a:gdLst>
              <a:ahLst/>
              <a:cxnLst>
                <a:cxn ang="0">
                  <a:pos x="connsiteX0" y="connsiteY0"/>
                </a:cxn>
                <a:cxn ang="0">
                  <a:pos x="connsiteX1" y="connsiteY1"/>
                </a:cxn>
                <a:cxn ang="0">
                  <a:pos x="connsiteX2" y="connsiteY2"/>
                </a:cxn>
                <a:cxn ang="0">
                  <a:pos x="connsiteX3" y="connsiteY3"/>
                </a:cxn>
              </a:cxnLst>
              <a:rect l="l" t="t" r="r" b="b"/>
              <a:pathLst>
                <a:path w="22175" h="1211">
                  <a:moveTo>
                    <a:pt x="0" y="0"/>
                  </a:moveTo>
                  <a:lnTo>
                    <a:pt x="0" y="0"/>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39" name="Freeform 1038">
              <a:extLst>
                <a:ext uri="{FF2B5EF4-FFF2-40B4-BE49-F238E27FC236}">
                  <a16:creationId xmlns:a16="http://schemas.microsoft.com/office/drawing/2014/main" id="{154B8CCA-ABE1-7012-5861-F4993D8614F5}"/>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22164 w 22163"/>
                <a:gd name="connsiteY3" fmla="*/ 0 h 1211"/>
                <a:gd name="connsiteX4" fmla="*/ 0 w 22163"/>
                <a:gd name="connsiteY4" fmla="*/ 0 h 1211"/>
                <a:gd name="connsiteX5" fmla="*/ 0 w 22163"/>
                <a:gd name="connsiteY5" fmla="*/ 0 h 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63" h="1211">
                  <a:moveTo>
                    <a:pt x="0" y="0"/>
                  </a:moveTo>
                  <a:lnTo>
                    <a:pt x="0" y="0"/>
                  </a:lnTo>
                  <a:lnTo>
                    <a:pt x="22164" y="0"/>
                  </a:lnTo>
                  <a:lnTo>
                    <a:pt x="22164"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0" name="Freeform 1039">
              <a:extLst>
                <a:ext uri="{FF2B5EF4-FFF2-40B4-BE49-F238E27FC236}">
                  <a16:creationId xmlns:a16="http://schemas.microsoft.com/office/drawing/2014/main" id="{5EE8C018-3434-A4D0-DB8D-581A100C49D0}"/>
                </a:ext>
              </a:extLst>
            </p:cNvPr>
            <p:cNvSpPr/>
            <p:nvPr/>
          </p:nvSpPr>
          <p:spPr>
            <a:xfrm>
              <a:off x="8782513" y="3846081"/>
              <a:ext cx="22163" cy="1211"/>
            </a:xfrm>
            <a:custGeom>
              <a:avLst/>
              <a:gdLst>
                <a:gd name="connsiteX0" fmla="*/ 0 w 22163"/>
                <a:gd name="connsiteY0" fmla="*/ 0 h 1211"/>
                <a:gd name="connsiteX1" fmla="*/ 0 w 22163"/>
                <a:gd name="connsiteY1" fmla="*/ 0 h 1211"/>
                <a:gd name="connsiteX2" fmla="*/ 22164 w 22163"/>
                <a:gd name="connsiteY2" fmla="*/ 0 h 1211"/>
                <a:gd name="connsiteX3" fmla="*/ 0 w 22163"/>
                <a:gd name="connsiteY3" fmla="*/ 0 h 1211"/>
              </a:gdLst>
              <a:ahLst/>
              <a:cxnLst>
                <a:cxn ang="0">
                  <a:pos x="connsiteX0" y="connsiteY0"/>
                </a:cxn>
                <a:cxn ang="0">
                  <a:pos x="connsiteX1" y="connsiteY1"/>
                </a:cxn>
                <a:cxn ang="0">
                  <a:pos x="connsiteX2" y="connsiteY2"/>
                </a:cxn>
                <a:cxn ang="0">
                  <a:pos x="connsiteX3" y="connsiteY3"/>
                </a:cxn>
              </a:cxnLst>
              <a:rect l="l" t="t" r="r" b="b"/>
              <a:pathLst>
                <a:path w="22163" h="1211">
                  <a:moveTo>
                    <a:pt x="0" y="0"/>
                  </a:moveTo>
                  <a:lnTo>
                    <a:pt x="0" y="0"/>
                  </a:lnTo>
                  <a:lnTo>
                    <a:pt x="22164" y="0"/>
                  </a:lnTo>
                  <a:lnTo>
                    <a:pt x="0" y="0"/>
                  </a:lnTo>
                </a:path>
              </a:pathLst>
            </a:custGeom>
            <a:noFill/>
            <a:ln w="4842" cap="rnd">
              <a:solidFill>
                <a:srgbClr val="000000"/>
              </a:solidFill>
              <a:prstDash val="solid"/>
              <a:round/>
            </a:ln>
          </p:spPr>
          <p:txBody>
            <a:bodyPr rtlCol="0" anchor="ctr"/>
            <a:lstStyle/>
            <a:p>
              <a:endParaRPr lang="en-DE"/>
            </a:p>
          </p:txBody>
        </p:sp>
        <p:sp>
          <p:nvSpPr>
            <p:cNvPr id="1041" name="Freeform 1040">
              <a:extLst>
                <a:ext uri="{FF2B5EF4-FFF2-40B4-BE49-F238E27FC236}">
                  <a16:creationId xmlns:a16="http://schemas.microsoft.com/office/drawing/2014/main" id="{C23E3569-6609-6DED-B51D-C0B89B2A7BEB}"/>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5" y="351"/>
                  </a:lnTo>
                  <a:lnTo>
                    <a:pt x="22175"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2" name="Freeform 1041">
              <a:extLst>
                <a:ext uri="{FF2B5EF4-FFF2-40B4-BE49-F238E27FC236}">
                  <a16:creationId xmlns:a16="http://schemas.microsoft.com/office/drawing/2014/main" id="{000499F6-E92F-94E9-9424-8AB36C42DE80}"/>
                </a:ext>
              </a:extLst>
            </p:cNvPr>
            <p:cNvSpPr/>
            <p:nvPr/>
          </p:nvSpPr>
          <p:spPr>
            <a:xfrm>
              <a:off x="8804676" y="3845730"/>
              <a:ext cx="22175" cy="351"/>
            </a:xfrm>
            <a:custGeom>
              <a:avLst/>
              <a:gdLst>
                <a:gd name="connsiteX0" fmla="*/ 0 w 22175"/>
                <a:gd name="connsiteY0" fmla="*/ 0 h 351"/>
                <a:gd name="connsiteX1" fmla="*/ 0 w 22175"/>
                <a:gd name="connsiteY1" fmla="*/ 351 h 351"/>
                <a:gd name="connsiteX2" fmla="*/ 22175 w 22175"/>
                <a:gd name="connsiteY2" fmla="*/ 351 h 351"/>
                <a:gd name="connsiteX3" fmla="*/ 22175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5" y="351"/>
                  </a:lnTo>
                  <a:lnTo>
                    <a:pt x="22175" y="0"/>
                  </a:lnTo>
                  <a:lnTo>
                    <a:pt x="0" y="0"/>
                  </a:lnTo>
                </a:path>
              </a:pathLst>
            </a:custGeom>
            <a:noFill/>
            <a:ln w="4842" cap="rnd">
              <a:solidFill>
                <a:srgbClr val="000000"/>
              </a:solidFill>
              <a:prstDash val="solid"/>
              <a:round/>
            </a:ln>
          </p:spPr>
          <p:txBody>
            <a:bodyPr rtlCol="0" anchor="ctr"/>
            <a:lstStyle/>
            <a:p>
              <a:endParaRPr lang="en-DE"/>
            </a:p>
          </p:txBody>
        </p:sp>
        <p:sp>
          <p:nvSpPr>
            <p:cNvPr id="1043" name="Freeform 1042">
              <a:extLst>
                <a:ext uri="{FF2B5EF4-FFF2-40B4-BE49-F238E27FC236}">
                  <a16:creationId xmlns:a16="http://schemas.microsoft.com/office/drawing/2014/main" id="{FB7440D7-5A47-5DD2-33B1-702DAB442811}"/>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4" name="Freeform 1043">
              <a:extLst>
                <a:ext uri="{FF2B5EF4-FFF2-40B4-BE49-F238E27FC236}">
                  <a16:creationId xmlns:a16="http://schemas.microsoft.com/office/drawing/2014/main" id="{ED848D21-EEC4-BBBB-0B2D-2A101847A695}"/>
                </a:ext>
              </a:extLst>
            </p:cNvPr>
            <p:cNvSpPr/>
            <p:nvPr/>
          </p:nvSpPr>
          <p:spPr>
            <a:xfrm>
              <a:off x="8826851"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5" name="Freeform 1044">
              <a:extLst>
                <a:ext uri="{FF2B5EF4-FFF2-40B4-BE49-F238E27FC236}">
                  <a16:creationId xmlns:a16="http://schemas.microsoft.com/office/drawing/2014/main" id="{B3F5AA2F-99CA-5BB9-2AF1-38745CD89397}"/>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 name="connsiteX5" fmla="*/ 0 w 22175"/>
                <a:gd name="connsiteY5" fmla="*/ 0 h 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5" h="351">
                  <a:moveTo>
                    <a:pt x="0" y="0"/>
                  </a:moveTo>
                  <a:lnTo>
                    <a:pt x="0" y="351"/>
                  </a:lnTo>
                  <a:lnTo>
                    <a:pt x="22176" y="351"/>
                  </a:lnTo>
                  <a:lnTo>
                    <a:pt x="22176" y="0"/>
                  </a:lnTo>
                  <a:lnTo>
                    <a:pt x="0" y="0"/>
                  </a:lnTo>
                  <a:lnTo>
                    <a:pt x="0" y="0"/>
                  </a:lnTo>
                  <a:close/>
                </a:path>
              </a:pathLst>
            </a:custGeom>
            <a:solidFill>
              <a:srgbClr val="009AF9"/>
            </a:solidFill>
            <a:ln w="1210" cap="flat">
              <a:noFill/>
              <a:prstDash val="solid"/>
              <a:miter/>
            </a:ln>
          </p:spPr>
          <p:txBody>
            <a:bodyPr rtlCol="0" anchor="ctr"/>
            <a:lstStyle/>
            <a:p>
              <a:endParaRPr lang="en-DE"/>
            </a:p>
          </p:txBody>
        </p:sp>
        <p:sp>
          <p:nvSpPr>
            <p:cNvPr id="1046" name="Freeform 1045">
              <a:extLst>
                <a:ext uri="{FF2B5EF4-FFF2-40B4-BE49-F238E27FC236}">
                  <a16:creationId xmlns:a16="http://schemas.microsoft.com/office/drawing/2014/main" id="{ABD2FB11-BC5D-2F1E-6247-26B819B7911F}"/>
                </a:ext>
              </a:extLst>
            </p:cNvPr>
            <p:cNvSpPr/>
            <p:nvPr/>
          </p:nvSpPr>
          <p:spPr>
            <a:xfrm>
              <a:off x="8849027" y="3845730"/>
              <a:ext cx="22175" cy="351"/>
            </a:xfrm>
            <a:custGeom>
              <a:avLst/>
              <a:gdLst>
                <a:gd name="connsiteX0" fmla="*/ 0 w 22175"/>
                <a:gd name="connsiteY0" fmla="*/ 0 h 351"/>
                <a:gd name="connsiteX1" fmla="*/ 0 w 22175"/>
                <a:gd name="connsiteY1" fmla="*/ 351 h 351"/>
                <a:gd name="connsiteX2" fmla="*/ 22176 w 22175"/>
                <a:gd name="connsiteY2" fmla="*/ 351 h 351"/>
                <a:gd name="connsiteX3" fmla="*/ 22176 w 22175"/>
                <a:gd name="connsiteY3" fmla="*/ 0 h 351"/>
                <a:gd name="connsiteX4" fmla="*/ 0 w 22175"/>
                <a:gd name="connsiteY4" fmla="*/ 0 h 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 h="351">
                  <a:moveTo>
                    <a:pt x="0" y="0"/>
                  </a:moveTo>
                  <a:lnTo>
                    <a:pt x="0" y="351"/>
                  </a:lnTo>
                  <a:lnTo>
                    <a:pt x="22176" y="351"/>
                  </a:lnTo>
                  <a:lnTo>
                    <a:pt x="22176" y="0"/>
                  </a:lnTo>
                  <a:lnTo>
                    <a:pt x="0" y="0"/>
                  </a:lnTo>
                </a:path>
              </a:pathLst>
            </a:custGeom>
            <a:noFill/>
            <a:ln w="4842" cap="rnd">
              <a:solidFill>
                <a:srgbClr val="000000"/>
              </a:solidFill>
              <a:prstDash val="solid"/>
              <a:round/>
            </a:ln>
          </p:spPr>
          <p:txBody>
            <a:bodyPr rtlCol="0" anchor="ctr"/>
            <a:lstStyle/>
            <a:p>
              <a:endParaRPr lang="en-DE"/>
            </a:p>
          </p:txBody>
        </p:sp>
        <p:sp>
          <p:nvSpPr>
            <p:cNvPr id="1047" name="Freeform 1046">
              <a:extLst>
                <a:ext uri="{FF2B5EF4-FFF2-40B4-BE49-F238E27FC236}">
                  <a16:creationId xmlns:a16="http://schemas.microsoft.com/office/drawing/2014/main" id="{A4A23EE1-AF76-A1BD-23D7-069C04B15C2A}"/>
                </a:ext>
              </a:extLst>
            </p:cNvPr>
            <p:cNvSpPr/>
            <p:nvPr/>
          </p:nvSpPr>
          <p:spPr>
            <a:xfrm>
              <a:off x="67732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8" name="Freeform 1047">
              <a:extLst>
                <a:ext uri="{FF2B5EF4-FFF2-40B4-BE49-F238E27FC236}">
                  <a16:creationId xmlns:a16="http://schemas.microsoft.com/office/drawing/2014/main" id="{9A022DA0-3A65-32A7-75D3-3CDD78B2E805}"/>
                </a:ext>
              </a:extLst>
            </p:cNvPr>
            <p:cNvSpPr/>
            <p:nvPr/>
          </p:nvSpPr>
          <p:spPr>
            <a:xfrm>
              <a:off x="6795445"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49" name="Freeform 1048">
              <a:extLst>
                <a:ext uri="{FF2B5EF4-FFF2-40B4-BE49-F238E27FC236}">
                  <a16:creationId xmlns:a16="http://schemas.microsoft.com/office/drawing/2014/main" id="{BCA5BEA5-87C5-9485-EA21-A1BAD990A86F}"/>
                </a:ext>
              </a:extLst>
            </p:cNvPr>
            <p:cNvSpPr/>
            <p:nvPr/>
          </p:nvSpPr>
          <p:spPr>
            <a:xfrm>
              <a:off x="6817620" y="383658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0" name="Freeform 1049">
              <a:extLst>
                <a:ext uri="{FF2B5EF4-FFF2-40B4-BE49-F238E27FC236}">
                  <a16:creationId xmlns:a16="http://schemas.microsoft.com/office/drawing/2014/main" id="{1EA8943D-AE4C-C837-FC62-1A2A731BE11C}"/>
                </a:ext>
              </a:extLst>
            </p:cNvPr>
            <p:cNvSpPr/>
            <p:nvPr/>
          </p:nvSpPr>
          <p:spPr>
            <a:xfrm>
              <a:off x="6839795" y="382385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1" name="Freeform 1050">
              <a:extLst>
                <a:ext uri="{FF2B5EF4-FFF2-40B4-BE49-F238E27FC236}">
                  <a16:creationId xmlns:a16="http://schemas.microsoft.com/office/drawing/2014/main" id="{69C7D389-44AA-BB19-B972-65985CA67B26}"/>
                </a:ext>
              </a:extLst>
            </p:cNvPr>
            <p:cNvSpPr/>
            <p:nvPr/>
          </p:nvSpPr>
          <p:spPr>
            <a:xfrm>
              <a:off x="6861969" y="379378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2" name="Freeform 1051">
              <a:extLst>
                <a:ext uri="{FF2B5EF4-FFF2-40B4-BE49-F238E27FC236}">
                  <a16:creationId xmlns:a16="http://schemas.microsoft.com/office/drawing/2014/main" id="{0A3BEAC6-B087-5074-FE46-B1773EADAEF5}"/>
                </a:ext>
              </a:extLst>
            </p:cNvPr>
            <p:cNvSpPr/>
            <p:nvPr/>
          </p:nvSpPr>
          <p:spPr>
            <a:xfrm>
              <a:off x="6884145" y="37545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3" name="Freeform 1052">
              <a:extLst>
                <a:ext uri="{FF2B5EF4-FFF2-40B4-BE49-F238E27FC236}">
                  <a16:creationId xmlns:a16="http://schemas.microsoft.com/office/drawing/2014/main" id="{10A24037-15F6-0235-B8E3-93844BFD0225}"/>
                </a:ext>
              </a:extLst>
            </p:cNvPr>
            <p:cNvSpPr/>
            <p:nvPr/>
          </p:nvSpPr>
          <p:spPr>
            <a:xfrm>
              <a:off x="6906319" y="369050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4" name="Freeform 1053">
              <a:extLst>
                <a:ext uri="{FF2B5EF4-FFF2-40B4-BE49-F238E27FC236}">
                  <a16:creationId xmlns:a16="http://schemas.microsoft.com/office/drawing/2014/main" id="{915F4AB6-C78E-EB5D-E00D-C627BCE7F0F7}"/>
                </a:ext>
              </a:extLst>
            </p:cNvPr>
            <p:cNvSpPr/>
            <p:nvPr/>
          </p:nvSpPr>
          <p:spPr>
            <a:xfrm>
              <a:off x="6928494" y="361162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5" name="Freeform 1054">
              <a:extLst>
                <a:ext uri="{FF2B5EF4-FFF2-40B4-BE49-F238E27FC236}">
                  <a16:creationId xmlns:a16="http://schemas.microsoft.com/office/drawing/2014/main" id="{21DC8EF2-6606-402C-3D83-EAC4C6674B5A}"/>
                </a:ext>
              </a:extLst>
            </p:cNvPr>
            <p:cNvSpPr/>
            <p:nvPr/>
          </p:nvSpPr>
          <p:spPr>
            <a:xfrm>
              <a:off x="6950668" y="350374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6" name="Freeform 1055">
              <a:extLst>
                <a:ext uri="{FF2B5EF4-FFF2-40B4-BE49-F238E27FC236}">
                  <a16:creationId xmlns:a16="http://schemas.microsoft.com/office/drawing/2014/main" id="{65347D75-8BC1-13B4-E153-F1D9ABFB28F7}"/>
                </a:ext>
              </a:extLst>
            </p:cNvPr>
            <p:cNvSpPr/>
            <p:nvPr/>
          </p:nvSpPr>
          <p:spPr>
            <a:xfrm>
              <a:off x="6972844" y="3403638"/>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7" name="Freeform 1056">
              <a:extLst>
                <a:ext uri="{FF2B5EF4-FFF2-40B4-BE49-F238E27FC236}">
                  <a16:creationId xmlns:a16="http://schemas.microsoft.com/office/drawing/2014/main" id="{52C8D4E1-36F0-0A1C-5B3B-794FFC1A1166}"/>
                </a:ext>
              </a:extLst>
            </p:cNvPr>
            <p:cNvSpPr/>
            <p:nvPr/>
          </p:nvSpPr>
          <p:spPr>
            <a:xfrm>
              <a:off x="6995018" y="327170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8" name="Freeform 1057">
              <a:extLst>
                <a:ext uri="{FF2B5EF4-FFF2-40B4-BE49-F238E27FC236}">
                  <a16:creationId xmlns:a16="http://schemas.microsoft.com/office/drawing/2014/main" id="{15FC10C6-ECDC-48CD-991D-5DBAC2AAE1FC}"/>
                </a:ext>
              </a:extLst>
            </p:cNvPr>
            <p:cNvSpPr/>
            <p:nvPr/>
          </p:nvSpPr>
          <p:spPr>
            <a:xfrm>
              <a:off x="7017192" y="31489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59" name="Freeform 1058">
              <a:extLst>
                <a:ext uri="{FF2B5EF4-FFF2-40B4-BE49-F238E27FC236}">
                  <a16:creationId xmlns:a16="http://schemas.microsoft.com/office/drawing/2014/main" id="{FCAEE04C-C662-B25C-5C8B-92913E2D1688}"/>
                </a:ext>
              </a:extLst>
            </p:cNvPr>
            <p:cNvSpPr/>
            <p:nvPr/>
          </p:nvSpPr>
          <p:spPr>
            <a:xfrm>
              <a:off x="7039368" y="299014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0" name="Freeform 1059">
              <a:extLst>
                <a:ext uri="{FF2B5EF4-FFF2-40B4-BE49-F238E27FC236}">
                  <a16:creationId xmlns:a16="http://schemas.microsoft.com/office/drawing/2014/main" id="{5777A2EF-A833-2167-2CD5-DF9FA457C063}"/>
                </a:ext>
              </a:extLst>
            </p:cNvPr>
            <p:cNvSpPr/>
            <p:nvPr/>
          </p:nvSpPr>
          <p:spPr>
            <a:xfrm>
              <a:off x="7061542" y="2869523"/>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5"/>
                    <a:pt x="1085"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1" name="Freeform 1060">
              <a:extLst>
                <a:ext uri="{FF2B5EF4-FFF2-40B4-BE49-F238E27FC236}">
                  <a16:creationId xmlns:a16="http://schemas.microsoft.com/office/drawing/2014/main" id="{B9FD9D7A-94D9-74C6-1E9C-58102356B387}"/>
                </a:ext>
              </a:extLst>
            </p:cNvPr>
            <p:cNvSpPr/>
            <p:nvPr/>
          </p:nvSpPr>
          <p:spPr>
            <a:xfrm>
              <a:off x="7083717" y="274077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2" name="Freeform 1061">
              <a:extLst>
                <a:ext uri="{FF2B5EF4-FFF2-40B4-BE49-F238E27FC236}">
                  <a16:creationId xmlns:a16="http://schemas.microsoft.com/office/drawing/2014/main" id="{65706272-A9E0-F50B-340A-EF9D26CF9CD3}"/>
                </a:ext>
              </a:extLst>
            </p:cNvPr>
            <p:cNvSpPr/>
            <p:nvPr/>
          </p:nvSpPr>
          <p:spPr>
            <a:xfrm>
              <a:off x="7105891" y="26042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3" name="Freeform 1062">
              <a:extLst>
                <a:ext uri="{FF2B5EF4-FFF2-40B4-BE49-F238E27FC236}">
                  <a16:creationId xmlns:a16="http://schemas.microsoft.com/office/drawing/2014/main" id="{64D23948-EB21-5060-2AA6-A55582F5A11C}"/>
                </a:ext>
              </a:extLst>
            </p:cNvPr>
            <p:cNvSpPr/>
            <p:nvPr/>
          </p:nvSpPr>
          <p:spPr>
            <a:xfrm>
              <a:off x="7128067" y="25582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4" name="Freeform 1063">
              <a:extLst>
                <a:ext uri="{FF2B5EF4-FFF2-40B4-BE49-F238E27FC236}">
                  <a16:creationId xmlns:a16="http://schemas.microsoft.com/office/drawing/2014/main" id="{48BADD29-35BF-9DA7-1047-F2493D4DF39A}"/>
                </a:ext>
              </a:extLst>
            </p:cNvPr>
            <p:cNvSpPr/>
            <p:nvPr/>
          </p:nvSpPr>
          <p:spPr>
            <a:xfrm>
              <a:off x="7150241" y="243940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5" name="Freeform 1064">
              <a:extLst>
                <a:ext uri="{FF2B5EF4-FFF2-40B4-BE49-F238E27FC236}">
                  <a16:creationId xmlns:a16="http://schemas.microsoft.com/office/drawing/2014/main" id="{76BEC23A-F384-4262-C05E-6CB8A828C861}"/>
                </a:ext>
              </a:extLst>
            </p:cNvPr>
            <p:cNvSpPr/>
            <p:nvPr/>
          </p:nvSpPr>
          <p:spPr>
            <a:xfrm>
              <a:off x="7172416" y="240509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6" name="Freeform 1065">
              <a:extLst>
                <a:ext uri="{FF2B5EF4-FFF2-40B4-BE49-F238E27FC236}">
                  <a16:creationId xmlns:a16="http://schemas.microsoft.com/office/drawing/2014/main" id="{8BBDAD37-2068-06C4-2D33-204087EF8F3A}"/>
                </a:ext>
              </a:extLst>
            </p:cNvPr>
            <p:cNvSpPr/>
            <p:nvPr/>
          </p:nvSpPr>
          <p:spPr>
            <a:xfrm>
              <a:off x="7194590" y="240898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7" name="Freeform 1066">
              <a:extLst>
                <a:ext uri="{FF2B5EF4-FFF2-40B4-BE49-F238E27FC236}">
                  <a16:creationId xmlns:a16="http://schemas.microsoft.com/office/drawing/2014/main" id="{310EFE00-6951-DD87-06ED-3AE8D654649E}"/>
                </a:ext>
              </a:extLst>
            </p:cNvPr>
            <p:cNvSpPr/>
            <p:nvPr/>
          </p:nvSpPr>
          <p:spPr>
            <a:xfrm>
              <a:off x="7216766" y="23258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8" name="Freeform 1067">
              <a:extLst>
                <a:ext uri="{FF2B5EF4-FFF2-40B4-BE49-F238E27FC236}">
                  <a16:creationId xmlns:a16="http://schemas.microsoft.com/office/drawing/2014/main" id="{85F25872-FBDA-A24D-748E-BB0334A7D257}"/>
                </a:ext>
              </a:extLst>
            </p:cNvPr>
            <p:cNvSpPr/>
            <p:nvPr/>
          </p:nvSpPr>
          <p:spPr>
            <a:xfrm>
              <a:off x="7238940" y="23962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69" name="Freeform 1068">
              <a:extLst>
                <a:ext uri="{FF2B5EF4-FFF2-40B4-BE49-F238E27FC236}">
                  <a16:creationId xmlns:a16="http://schemas.microsoft.com/office/drawing/2014/main" id="{C13024BA-C765-7EF8-09B1-CBFFD9A2ACCF}"/>
                </a:ext>
              </a:extLst>
            </p:cNvPr>
            <p:cNvSpPr/>
            <p:nvPr/>
          </p:nvSpPr>
          <p:spPr>
            <a:xfrm>
              <a:off x="7261114" y="240473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0" name="Freeform 1069">
              <a:extLst>
                <a:ext uri="{FF2B5EF4-FFF2-40B4-BE49-F238E27FC236}">
                  <a16:creationId xmlns:a16="http://schemas.microsoft.com/office/drawing/2014/main" id="{938DCD29-A3EE-5C64-AA54-558F9E3CF2AF}"/>
                </a:ext>
              </a:extLst>
            </p:cNvPr>
            <p:cNvSpPr/>
            <p:nvPr/>
          </p:nvSpPr>
          <p:spPr>
            <a:xfrm>
              <a:off x="7283290" y="239235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1" name="Freeform 1070">
              <a:extLst>
                <a:ext uri="{FF2B5EF4-FFF2-40B4-BE49-F238E27FC236}">
                  <a16:creationId xmlns:a16="http://schemas.microsoft.com/office/drawing/2014/main" id="{019C4431-A2C3-D878-60A5-686564A11EB7}"/>
                </a:ext>
              </a:extLst>
            </p:cNvPr>
            <p:cNvSpPr/>
            <p:nvPr/>
          </p:nvSpPr>
          <p:spPr>
            <a:xfrm>
              <a:off x="7305464" y="245072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2" name="Freeform 1071">
              <a:extLst>
                <a:ext uri="{FF2B5EF4-FFF2-40B4-BE49-F238E27FC236}">
                  <a16:creationId xmlns:a16="http://schemas.microsoft.com/office/drawing/2014/main" id="{6EDE19F7-AB75-C50E-9ED8-F574B7DA51DE}"/>
                </a:ext>
              </a:extLst>
            </p:cNvPr>
            <p:cNvSpPr/>
            <p:nvPr/>
          </p:nvSpPr>
          <p:spPr>
            <a:xfrm>
              <a:off x="7327639" y="253632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3" name="Freeform 1072">
              <a:extLst>
                <a:ext uri="{FF2B5EF4-FFF2-40B4-BE49-F238E27FC236}">
                  <a16:creationId xmlns:a16="http://schemas.microsoft.com/office/drawing/2014/main" id="{D9AEF544-87B0-FDFE-3242-58D7A6762032}"/>
                </a:ext>
              </a:extLst>
            </p:cNvPr>
            <p:cNvSpPr/>
            <p:nvPr/>
          </p:nvSpPr>
          <p:spPr>
            <a:xfrm>
              <a:off x="7349813" y="25922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4" name="Freeform 1073">
              <a:extLst>
                <a:ext uri="{FF2B5EF4-FFF2-40B4-BE49-F238E27FC236}">
                  <a16:creationId xmlns:a16="http://schemas.microsoft.com/office/drawing/2014/main" id="{4F974C30-F172-C343-D3FA-05AFA89CAE6C}"/>
                </a:ext>
              </a:extLst>
            </p:cNvPr>
            <p:cNvSpPr/>
            <p:nvPr/>
          </p:nvSpPr>
          <p:spPr>
            <a:xfrm>
              <a:off x="7371994" y="26488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5" y="4844"/>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5" name="Freeform 1074">
              <a:extLst>
                <a:ext uri="{FF2B5EF4-FFF2-40B4-BE49-F238E27FC236}">
                  <a16:creationId xmlns:a16="http://schemas.microsoft.com/office/drawing/2014/main" id="{4FCA2340-A467-A15A-14B3-3391C8D51179}"/>
                </a:ext>
              </a:extLst>
            </p:cNvPr>
            <p:cNvSpPr/>
            <p:nvPr/>
          </p:nvSpPr>
          <p:spPr>
            <a:xfrm>
              <a:off x="7394157" y="273758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6" name="Freeform 1075">
              <a:extLst>
                <a:ext uri="{FF2B5EF4-FFF2-40B4-BE49-F238E27FC236}">
                  <a16:creationId xmlns:a16="http://schemas.microsoft.com/office/drawing/2014/main" id="{4AE3DBB0-57DC-7408-8497-8277B3F6152A}"/>
                </a:ext>
              </a:extLst>
            </p:cNvPr>
            <p:cNvSpPr/>
            <p:nvPr/>
          </p:nvSpPr>
          <p:spPr>
            <a:xfrm>
              <a:off x="7416333" y="279630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7" name="Freeform 1076">
              <a:extLst>
                <a:ext uri="{FF2B5EF4-FFF2-40B4-BE49-F238E27FC236}">
                  <a16:creationId xmlns:a16="http://schemas.microsoft.com/office/drawing/2014/main" id="{0049D17B-DB13-61A0-1E53-6502B74F7334}"/>
                </a:ext>
              </a:extLst>
            </p:cNvPr>
            <p:cNvSpPr/>
            <p:nvPr/>
          </p:nvSpPr>
          <p:spPr>
            <a:xfrm>
              <a:off x="7438508" y="28394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8" name="Freeform 1077">
              <a:extLst>
                <a:ext uri="{FF2B5EF4-FFF2-40B4-BE49-F238E27FC236}">
                  <a16:creationId xmlns:a16="http://schemas.microsoft.com/office/drawing/2014/main" id="{552B8D4D-33D1-7676-C9A2-48540B506842}"/>
                </a:ext>
              </a:extLst>
            </p:cNvPr>
            <p:cNvSpPr/>
            <p:nvPr/>
          </p:nvSpPr>
          <p:spPr>
            <a:xfrm>
              <a:off x="7460684" y="2901005"/>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79" name="Freeform 1078">
              <a:extLst>
                <a:ext uri="{FF2B5EF4-FFF2-40B4-BE49-F238E27FC236}">
                  <a16:creationId xmlns:a16="http://schemas.microsoft.com/office/drawing/2014/main" id="{ED782068-2D87-F9BB-530C-877CC92FA448}"/>
                </a:ext>
              </a:extLst>
            </p:cNvPr>
            <p:cNvSpPr/>
            <p:nvPr/>
          </p:nvSpPr>
          <p:spPr>
            <a:xfrm>
              <a:off x="7482860" y="2991557"/>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0" name="Freeform 1079">
              <a:extLst>
                <a:ext uri="{FF2B5EF4-FFF2-40B4-BE49-F238E27FC236}">
                  <a16:creationId xmlns:a16="http://schemas.microsoft.com/office/drawing/2014/main" id="{E61E88B1-BD32-F75A-E316-7ED37C53BFEF}"/>
                </a:ext>
              </a:extLst>
            </p:cNvPr>
            <p:cNvSpPr/>
            <p:nvPr/>
          </p:nvSpPr>
          <p:spPr>
            <a:xfrm>
              <a:off x="7505035" y="30591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1" name="Freeform 1080">
              <a:extLst>
                <a:ext uri="{FF2B5EF4-FFF2-40B4-BE49-F238E27FC236}">
                  <a16:creationId xmlns:a16="http://schemas.microsoft.com/office/drawing/2014/main" id="{51105301-21F3-54EF-3937-71FFFC5F053D}"/>
                </a:ext>
              </a:extLst>
            </p:cNvPr>
            <p:cNvSpPr/>
            <p:nvPr/>
          </p:nvSpPr>
          <p:spPr>
            <a:xfrm>
              <a:off x="7527211" y="313834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2" name="Freeform 1081">
              <a:extLst>
                <a:ext uri="{FF2B5EF4-FFF2-40B4-BE49-F238E27FC236}">
                  <a16:creationId xmlns:a16="http://schemas.microsoft.com/office/drawing/2014/main" id="{C6E0D418-EC4A-A208-FD92-6671B311482A}"/>
                </a:ext>
              </a:extLst>
            </p:cNvPr>
            <p:cNvSpPr/>
            <p:nvPr/>
          </p:nvSpPr>
          <p:spPr>
            <a:xfrm>
              <a:off x="7549386" y="320307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3" name="Freeform 1082">
              <a:extLst>
                <a:ext uri="{FF2B5EF4-FFF2-40B4-BE49-F238E27FC236}">
                  <a16:creationId xmlns:a16="http://schemas.microsoft.com/office/drawing/2014/main" id="{8AE16F69-DAA2-93CC-65F1-D8427A12BB6D}"/>
                </a:ext>
              </a:extLst>
            </p:cNvPr>
            <p:cNvSpPr/>
            <p:nvPr/>
          </p:nvSpPr>
          <p:spPr>
            <a:xfrm>
              <a:off x="7571562" y="3253661"/>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4" name="Freeform 1083">
              <a:extLst>
                <a:ext uri="{FF2B5EF4-FFF2-40B4-BE49-F238E27FC236}">
                  <a16:creationId xmlns:a16="http://schemas.microsoft.com/office/drawing/2014/main" id="{AC1483B4-F0F3-55FC-3768-4F53EF6F77EA}"/>
                </a:ext>
              </a:extLst>
            </p:cNvPr>
            <p:cNvSpPr/>
            <p:nvPr/>
          </p:nvSpPr>
          <p:spPr>
            <a:xfrm>
              <a:off x="7593738" y="333926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5"/>
                    <a:pt x="1084" y="0"/>
                    <a:pt x="2422" y="0"/>
                  </a:cubicBezTo>
                  <a:cubicBezTo>
                    <a:pt x="3760" y="0"/>
                    <a:pt x="4844" y="1085"/>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5" name="Freeform 1084">
              <a:extLst>
                <a:ext uri="{FF2B5EF4-FFF2-40B4-BE49-F238E27FC236}">
                  <a16:creationId xmlns:a16="http://schemas.microsoft.com/office/drawing/2014/main" id="{7E9D84DB-4BBC-6FE3-A90B-F91747AB35C5}"/>
                </a:ext>
              </a:extLst>
            </p:cNvPr>
            <p:cNvSpPr/>
            <p:nvPr/>
          </p:nvSpPr>
          <p:spPr>
            <a:xfrm>
              <a:off x="7615913" y="3395502"/>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5"/>
                    <a:pt x="1084" y="0"/>
                    <a:pt x="2422" y="0"/>
                  </a:cubicBezTo>
                  <a:cubicBezTo>
                    <a:pt x="3760" y="0"/>
                    <a:pt x="4845" y="1085"/>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6" name="Freeform 1085">
              <a:extLst>
                <a:ext uri="{FF2B5EF4-FFF2-40B4-BE49-F238E27FC236}">
                  <a16:creationId xmlns:a16="http://schemas.microsoft.com/office/drawing/2014/main" id="{8BC10C02-509A-26C6-7020-E607081AE1E9}"/>
                </a:ext>
              </a:extLst>
            </p:cNvPr>
            <p:cNvSpPr/>
            <p:nvPr/>
          </p:nvSpPr>
          <p:spPr>
            <a:xfrm>
              <a:off x="7638089" y="343866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7" name="Freeform 1086">
              <a:extLst>
                <a:ext uri="{FF2B5EF4-FFF2-40B4-BE49-F238E27FC236}">
                  <a16:creationId xmlns:a16="http://schemas.microsoft.com/office/drawing/2014/main" id="{E0A54A95-A72D-5633-4AF6-6B3607CBC1EE}"/>
                </a:ext>
              </a:extLst>
            </p:cNvPr>
            <p:cNvSpPr/>
            <p:nvPr/>
          </p:nvSpPr>
          <p:spPr>
            <a:xfrm>
              <a:off x="7660264" y="347155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8" name="Freeform 1087">
              <a:extLst>
                <a:ext uri="{FF2B5EF4-FFF2-40B4-BE49-F238E27FC236}">
                  <a16:creationId xmlns:a16="http://schemas.microsoft.com/office/drawing/2014/main" id="{95A43CAC-C875-0269-978C-FDFF36EFA040}"/>
                </a:ext>
              </a:extLst>
            </p:cNvPr>
            <p:cNvSpPr/>
            <p:nvPr/>
          </p:nvSpPr>
          <p:spPr>
            <a:xfrm>
              <a:off x="7682440" y="3492773"/>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89" name="Freeform 1088">
              <a:extLst>
                <a:ext uri="{FF2B5EF4-FFF2-40B4-BE49-F238E27FC236}">
                  <a16:creationId xmlns:a16="http://schemas.microsoft.com/office/drawing/2014/main" id="{D18F1A4A-3CA5-1F0B-D06A-CF53AEB457EC}"/>
                </a:ext>
              </a:extLst>
            </p:cNvPr>
            <p:cNvSpPr/>
            <p:nvPr/>
          </p:nvSpPr>
          <p:spPr>
            <a:xfrm>
              <a:off x="7704604" y="355361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0" name="Freeform 1089">
              <a:extLst>
                <a:ext uri="{FF2B5EF4-FFF2-40B4-BE49-F238E27FC236}">
                  <a16:creationId xmlns:a16="http://schemas.microsoft.com/office/drawing/2014/main" id="{54EB6D62-EA85-614D-A58D-F8EC01478FF1}"/>
                </a:ext>
              </a:extLst>
            </p:cNvPr>
            <p:cNvSpPr/>
            <p:nvPr/>
          </p:nvSpPr>
          <p:spPr>
            <a:xfrm>
              <a:off x="7726779" y="357944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1" name="Freeform 1090">
              <a:extLst>
                <a:ext uri="{FF2B5EF4-FFF2-40B4-BE49-F238E27FC236}">
                  <a16:creationId xmlns:a16="http://schemas.microsoft.com/office/drawing/2014/main" id="{6E6F8E14-E547-3AFC-1C97-D5C7FF68802F}"/>
                </a:ext>
              </a:extLst>
            </p:cNvPr>
            <p:cNvSpPr/>
            <p:nvPr/>
          </p:nvSpPr>
          <p:spPr>
            <a:xfrm>
              <a:off x="7748955" y="3616925"/>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2" name="Freeform 1091">
              <a:extLst>
                <a:ext uri="{FF2B5EF4-FFF2-40B4-BE49-F238E27FC236}">
                  <a16:creationId xmlns:a16="http://schemas.microsoft.com/office/drawing/2014/main" id="{48A280C6-EC1E-8F81-A627-4CFE9F379D65}"/>
                </a:ext>
              </a:extLst>
            </p:cNvPr>
            <p:cNvSpPr/>
            <p:nvPr/>
          </p:nvSpPr>
          <p:spPr>
            <a:xfrm>
              <a:off x="7771130" y="3645931"/>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3" name="Freeform 1092">
              <a:extLst>
                <a:ext uri="{FF2B5EF4-FFF2-40B4-BE49-F238E27FC236}">
                  <a16:creationId xmlns:a16="http://schemas.microsoft.com/office/drawing/2014/main" id="{329C33A9-A93F-D521-EBA2-71E382F181F6}"/>
                </a:ext>
              </a:extLst>
            </p:cNvPr>
            <p:cNvSpPr/>
            <p:nvPr/>
          </p:nvSpPr>
          <p:spPr>
            <a:xfrm>
              <a:off x="7793306" y="3662911"/>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4" name="Freeform 1093">
              <a:extLst>
                <a:ext uri="{FF2B5EF4-FFF2-40B4-BE49-F238E27FC236}">
                  <a16:creationId xmlns:a16="http://schemas.microsoft.com/office/drawing/2014/main" id="{46ED4B9E-C08F-ED0F-0018-C7BA06071E50}"/>
                </a:ext>
              </a:extLst>
            </p:cNvPr>
            <p:cNvSpPr/>
            <p:nvPr/>
          </p:nvSpPr>
          <p:spPr>
            <a:xfrm>
              <a:off x="7815482" y="369545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5" name="Freeform 1094">
              <a:extLst>
                <a:ext uri="{FF2B5EF4-FFF2-40B4-BE49-F238E27FC236}">
                  <a16:creationId xmlns:a16="http://schemas.microsoft.com/office/drawing/2014/main" id="{80845B37-9563-50EA-524E-E5E54FE43370}"/>
                </a:ext>
              </a:extLst>
            </p:cNvPr>
            <p:cNvSpPr/>
            <p:nvPr/>
          </p:nvSpPr>
          <p:spPr>
            <a:xfrm>
              <a:off x="7837657" y="3720924"/>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6" name="Freeform 1095">
              <a:extLst>
                <a:ext uri="{FF2B5EF4-FFF2-40B4-BE49-F238E27FC236}">
                  <a16:creationId xmlns:a16="http://schemas.microsoft.com/office/drawing/2014/main" id="{A0568078-1796-BAC4-7F62-276BE1BF8025}"/>
                </a:ext>
              </a:extLst>
            </p:cNvPr>
            <p:cNvSpPr/>
            <p:nvPr/>
          </p:nvSpPr>
          <p:spPr>
            <a:xfrm>
              <a:off x="7859833" y="3730116"/>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7" name="Freeform 1096">
              <a:extLst>
                <a:ext uri="{FF2B5EF4-FFF2-40B4-BE49-F238E27FC236}">
                  <a16:creationId xmlns:a16="http://schemas.microsoft.com/office/drawing/2014/main" id="{1A585CB2-2030-E215-6126-E65DD9B2045B}"/>
                </a:ext>
              </a:extLst>
            </p:cNvPr>
            <p:cNvSpPr/>
            <p:nvPr/>
          </p:nvSpPr>
          <p:spPr>
            <a:xfrm>
              <a:off x="7882008" y="374249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8" name="Freeform 1097">
              <a:extLst>
                <a:ext uri="{FF2B5EF4-FFF2-40B4-BE49-F238E27FC236}">
                  <a16:creationId xmlns:a16="http://schemas.microsoft.com/office/drawing/2014/main" id="{F6944B26-3F35-E331-BF08-BEFDBCEE5F92}"/>
                </a:ext>
              </a:extLst>
            </p:cNvPr>
            <p:cNvSpPr/>
            <p:nvPr/>
          </p:nvSpPr>
          <p:spPr>
            <a:xfrm>
              <a:off x="7904184" y="3755235"/>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099" name="Freeform 1098">
              <a:extLst>
                <a:ext uri="{FF2B5EF4-FFF2-40B4-BE49-F238E27FC236}">
                  <a16:creationId xmlns:a16="http://schemas.microsoft.com/office/drawing/2014/main" id="{F226FAD2-D990-4700-3C91-49EEE803E9F7}"/>
                </a:ext>
              </a:extLst>
            </p:cNvPr>
            <p:cNvSpPr/>
            <p:nvPr/>
          </p:nvSpPr>
          <p:spPr>
            <a:xfrm>
              <a:off x="7926360" y="376514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0" name="Freeform 1099">
              <a:extLst>
                <a:ext uri="{FF2B5EF4-FFF2-40B4-BE49-F238E27FC236}">
                  <a16:creationId xmlns:a16="http://schemas.microsoft.com/office/drawing/2014/main" id="{FBDDC4F5-090D-8CBC-6B2C-4C6340E3300A}"/>
                </a:ext>
              </a:extLst>
            </p:cNvPr>
            <p:cNvSpPr/>
            <p:nvPr/>
          </p:nvSpPr>
          <p:spPr>
            <a:xfrm>
              <a:off x="7948535" y="37768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1" name="Freeform 1100">
              <a:extLst>
                <a:ext uri="{FF2B5EF4-FFF2-40B4-BE49-F238E27FC236}">
                  <a16:creationId xmlns:a16="http://schemas.microsoft.com/office/drawing/2014/main" id="{4AF6293C-A55D-21D5-8B89-A030688F4798}"/>
                </a:ext>
              </a:extLst>
            </p:cNvPr>
            <p:cNvSpPr/>
            <p:nvPr/>
          </p:nvSpPr>
          <p:spPr>
            <a:xfrm>
              <a:off x="7970711" y="3786009"/>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2" name="Freeform 1101">
              <a:extLst>
                <a:ext uri="{FF2B5EF4-FFF2-40B4-BE49-F238E27FC236}">
                  <a16:creationId xmlns:a16="http://schemas.microsoft.com/office/drawing/2014/main" id="{B5648154-ADF8-A463-B6F1-C1942C670961}"/>
                </a:ext>
              </a:extLst>
            </p:cNvPr>
            <p:cNvSpPr/>
            <p:nvPr/>
          </p:nvSpPr>
          <p:spPr>
            <a:xfrm>
              <a:off x="7992886" y="379414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3" name="Freeform 1102">
              <a:extLst>
                <a:ext uri="{FF2B5EF4-FFF2-40B4-BE49-F238E27FC236}">
                  <a16:creationId xmlns:a16="http://schemas.microsoft.com/office/drawing/2014/main" id="{B69A4B1B-639E-E6E8-619E-2005EFAC4F2B}"/>
                </a:ext>
              </a:extLst>
            </p:cNvPr>
            <p:cNvSpPr/>
            <p:nvPr/>
          </p:nvSpPr>
          <p:spPr>
            <a:xfrm>
              <a:off x="8015050" y="379803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4" name="Freeform 1103">
              <a:extLst>
                <a:ext uri="{FF2B5EF4-FFF2-40B4-BE49-F238E27FC236}">
                  <a16:creationId xmlns:a16="http://schemas.microsoft.com/office/drawing/2014/main" id="{CC9A8948-BBBF-0896-3D6F-35F57A4FA814}"/>
                </a:ext>
              </a:extLst>
            </p:cNvPr>
            <p:cNvSpPr/>
            <p:nvPr/>
          </p:nvSpPr>
          <p:spPr>
            <a:xfrm>
              <a:off x="8037226" y="3799804"/>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5" name="Freeform 1104">
              <a:extLst>
                <a:ext uri="{FF2B5EF4-FFF2-40B4-BE49-F238E27FC236}">
                  <a16:creationId xmlns:a16="http://schemas.microsoft.com/office/drawing/2014/main" id="{460AA912-A887-967F-3971-517D29F00031}"/>
                </a:ext>
              </a:extLst>
            </p:cNvPr>
            <p:cNvSpPr/>
            <p:nvPr/>
          </p:nvSpPr>
          <p:spPr>
            <a:xfrm>
              <a:off x="8059401" y="38146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6" name="Freeform 1105">
              <a:extLst>
                <a:ext uri="{FF2B5EF4-FFF2-40B4-BE49-F238E27FC236}">
                  <a16:creationId xmlns:a16="http://schemas.microsoft.com/office/drawing/2014/main" id="{A48FAECE-4455-10F0-4796-CF072E9B2B4E}"/>
                </a:ext>
              </a:extLst>
            </p:cNvPr>
            <p:cNvSpPr/>
            <p:nvPr/>
          </p:nvSpPr>
          <p:spPr>
            <a:xfrm>
              <a:off x="8081577" y="3819969"/>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7" name="Freeform 1106">
              <a:extLst>
                <a:ext uri="{FF2B5EF4-FFF2-40B4-BE49-F238E27FC236}">
                  <a16:creationId xmlns:a16="http://schemas.microsoft.com/office/drawing/2014/main" id="{B1E6AC81-405F-9BB5-77AD-79439E9106CE}"/>
                </a:ext>
              </a:extLst>
            </p:cNvPr>
            <p:cNvSpPr/>
            <p:nvPr/>
          </p:nvSpPr>
          <p:spPr>
            <a:xfrm>
              <a:off x="8103752" y="381855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8" name="Freeform 1107">
              <a:extLst>
                <a:ext uri="{FF2B5EF4-FFF2-40B4-BE49-F238E27FC236}">
                  <a16:creationId xmlns:a16="http://schemas.microsoft.com/office/drawing/2014/main" id="{669886F6-D20A-C987-9D07-BD5672AFD82C}"/>
                </a:ext>
              </a:extLst>
            </p:cNvPr>
            <p:cNvSpPr/>
            <p:nvPr/>
          </p:nvSpPr>
          <p:spPr>
            <a:xfrm>
              <a:off x="8125928"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09" name="Freeform 1108">
              <a:extLst>
                <a:ext uri="{FF2B5EF4-FFF2-40B4-BE49-F238E27FC236}">
                  <a16:creationId xmlns:a16="http://schemas.microsoft.com/office/drawing/2014/main" id="{529A4D80-C6F8-0C2F-217D-78C2D043C834}"/>
                </a:ext>
              </a:extLst>
            </p:cNvPr>
            <p:cNvSpPr/>
            <p:nvPr/>
          </p:nvSpPr>
          <p:spPr>
            <a:xfrm>
              <a:off x="8148104" y="38217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0" name="Freeform 1109">
              <a:extLst>
                <a:ext uri="{FF2B5EF4-FFF2-40B4-BE49-F238E27FC236}">
                  <a16:creationId xmlns:a16="http://schemas.microsoft.com/office/drawing/2014/main" id="{6880F13E-EA6D-B3FA-620F-EBC611FC2C04}"/>
                </a:ext>
              </a:extLst>
            </p:cNvPr>
            <p:cNvSpPr/>
            <p:nvPr/>
          </p:nvSpPr>
          <p:spPr>
            <a:xfrm>
              <a:off x="8170279" y="3827042"/>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1" name="Freeform 1110">
              <a:extLst>
                <a:ext uri="{FF2B5EF4-FFF2-40B4-BE49-F238E27FC236}">
                  <a16:creationId xmlns:a16="http://schemas.microsoft.com/office/drawing/2014/main" id="{A8FEFB99-1454-0767-F50E-90CC30965D6B}"/>
                </a:ext>
              </a:extLst>
            </p:cNvPr>
            <p:cNvSpPr/>
            <p:nvPr/>
          </p:nvSpPr>
          <p:spPr>
            <a:xfrm>
              <a:off x="8192455" y="3831632"/>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2" name="Freeform 1111">
              <a:extLst>
                <a:ext uri="{FF2B5EF4-FFF2-40B4-BE49-F238E27FC236}">
                  <a16:creationId xmlns:a16="http://schemas.microsoft.com/office/drawing/2014/main" id="{AB4361AF-C83C-8B17-6468-5E4696278093}"/>
                </a:ext>
              </a:extLst>
            </p:cNvPr>
            <p:cNvSpPr/>
            <p:nvPr/>
          </p:nvSpPr>
          <p:spPr>
            <a:xfrm>
              <a:off x="8214630" y="3836234"/>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3" name="Freeform 1112">
              <a:extLst>
                <a:ext uri="{FF2B5EF4-FFF2-40B4-BE49-F238E27FC236}">
                  <a16:creationId xmlns:a16="http://schemas.microsoft.com/office/drawing/2014/main" id="{CAD62D64-E1E1-387A-D596-1A9F26B06F5C}"/>
                </a:ext>
              </a:extLst>
            </p:cNvPr>
            <p:cNvSpPr/>
            <p:nvPr/>
          </p:nvSpPr>
          <p:spPr>
            <a:xfrm>
              <a:off x="8236806" y="3835169"/>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4" name="Freeform 1113">
              <a:extLst>
                <a:ext uri="{FF2B5EF4-FFF2-40B4-BE49-F238E27FC236}">
                  <a16:creationId xmlns:a16="http://schemas.microsoft.com/office/drawing/2014/main" id="{7D7AC7B3-BC9F-D9C5-CF8C-A266D9641463}"/>
                </a:ext>
              </a:extLst>
            </p:cNvPr>
            <p:cNvSpPr/>
            <p:nvPr/>
          </p:nvSpPr>
          <p:spPr>
            <a:xfrm>
              <a:off x="8258982" y="383693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5" name="Freeform 1114">
              <a:extLst>
                <a:ext uri="{FF2B5EF4-FFF2-40B4-BE49-F238E27FC236}">
                  <a16:creationId xmlns:a16="http://schemas.microsoft.com/office/drawing/2014/main" id="{1851125A-7827-94CA-CCDB-960C6B011F7E}"/>
                </a:ext>
              </a:extLst>
            </p:cNvPr>
            <p:cNvSpPr/>
            <p:nvPr/>
          </p:nvSpPr>
          <p:spPr>
            <a:xfrm>
              <a:off x="8281157" y="3834817"/>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6" name="Freeform 1115">
              <a:extLst>
                <a:ext uri="{FF2B5EF4-FFF2-40B4-BE49-F238E27FC236}">
                  <a16:creationId xmlns:a16="http://schemas.microsoft.com/office/drawing/2014/main" id="{38CAF622-AD1A-B2FE-62FB-F5372D1380ED}"/>
                </a:ext>
              </a:extLst>
            </p:cNvPr>
            <p:cNvSpPr/>
            <p:nvPr/>
          </p:nvSpPr>
          <p:spPr>
            <a:xfrm>
              <a:off x="8303333" y="383906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7" name="Freeform 1116">
              <a:extLst>
                <a:ext uri="{FF2B5EF4-FFF2-40B4-BE49-F238E27FC236}">
                  <a16:creationId xmlns:a16="http://schemas.microsoft.com/office/drawing/2014/main" id="{5A9BBB44-EF3E-1C84-980D-34BBAD92D976}"/>
                </a:ext>
              </a:extLst>
            </p:cNvPr>
            <p:cNvSpPr/>
            <p:nvPr/>
          </p:nvSpPr>
          <p:spPr>
            <a:xfrm>
              <a:off x="8325496" y="3838354"/>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8" name="Freeform 1117">
              <a:extLst>
                <a:ext uri="{FF2B5EF4-FFF2-40B4-BE49-F238E27FC236}">
                  <a16:creationId xmlns:a16="http://schemas.microsoft.com/office/drawing/2014/main" id="{3A81DE17-3D27-A7B7-D8C7-CF5303C4E66B}"/>
                </a:ext>
              </a:extLst>
            </p:cNvPr>
            <p:cNvSpPr/>
            <p:nvPr/>
          </p:nvSpPr>
          <p:spPr>
            <a:xfrm>
              <a:off x="8347672" y="3840473"/>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19" name="Freeform 1118">
              <a:extLst>
                <a:ext uri="{FF2B5EF4-FFF2-40B4-BE49-F238E27FC236}">
                  <a16:creationId xmlns:a16="http://schemas.microsoft.com/office/drawing/2014/main" id="{7239AD9A-0B96-5669-FD5B-C159D63509D1}"/>
                </a:ext>
              </a:extLst>
            </p:cNvPr>
            <p:cNvSpPr/>
            <p:nvPr/>
          </p:nvSpPr>
          <p:spPr>
            <a:xfrm>
              <a:off x="8369848" y="384118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0" name="Freeform 1119">
              <a:extLst>
                <a:ext uri="{FF2B5EF4-FFF2-40B4-BE49-F238E27FC236}">
                  <a16:creationId xmlns:a16="http://schemas.microsoft.com/office/drawing/2014/main" id="{ABB2610E-B3F6-CC59-6075-5FBB51349848}"/>
                </a:ext>
              </a:extLst>
            </p:cNvPr>
            <p:cNvSpPr/>
            <p:nvPr/>
          </p:nvSpPr>
          <p:spPr>
            <a:xfrm>
              <a:off x="8392023"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1" name="Freeform 1120">
              <a:extLst>
                <a:ext uri="{FF2B5EF4-FFF2-40B4-BE49-F238E27FC236}">
                  <a16:creationId xmlns:a16="http://schemas.microsoft.com/office/drawing/2014/main" id="{B39CC7CA-83A6-ED9D-5757-C33ED261DDB0}"/>
                </a:ext>
              </a:extLst>
            </p:cNvPr>
            <p:cNvSpPr/>
            <p:nvPr/>
          </p:nvSpPr>
          <p:spPr>
            <a:xfrm>
              <a:off x="8414199" y="3838705"/>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2" name="Freeform 1121">
              <a:extLst>
                <a:ext uri="{FF2B5EF4-FFF2-40B4-BE49-F238E27FC236}">
                  <a16:creationId xmlns:a16="http://schemas.microsoft.com/office/drawing/2014/main" id="{7E6B1062-F50A-1A9D-2990-B014BF4B94F2}"/>
                </a:ext>
              </a:extLst>
            </p:cNvPr>
            <p:cNvSpPr/>
            <p:nvPr/>
          </p:nvSpPr>
          <p:spPr>
            <a:xfrm>
              <a:off x="8436374" y="3841890"/>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3" name="Freeform 1122">
              <a:extLst>
                <a:ext uri="{FF2B5EF4-FFF2-40B4-BE49-F238E27FC236}">
                  <a16:creationId xmlns:a16="http://schemas.microsoft.com/office/drawing/2014/main" id="{BC43F024-F684-3A6C-5431-C198F07D8275}"/>
                </a:ext>
              </a:extLst>
            </p:cNvPr>
            <p:cNvSpPr/>
            <p:nvPr/>
          </p:nvSpPr>
          <p:spPr>
            <a:xfrm>
              <a:off x="8458550" y="3841890"/>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4" name="Freeform 1123">
              <a:extLst>
                <a:ext uri="{FF2B5EF4-FFF2-40B4-BE49-F238E27FC236}">
                  <a16:creationId xmlns:a16="http://schemas.microsoft.com/office/drawing/2014/main" id="{DB9DEF19-23AE-CAC1-D3A3-DABFDF8D5096}"/>
                </a:ext>
              </a:extLst>
            </p:cNvPr>
            <p:cNvSpPr/>
            <p:nvPr/>
          </p:nvSpPr>
          <p:spPr>
            <a:xfrm>
              <a:off x="8480726" y="3842956"/>
              <a:ext cx="4844" cy="4844"/>
            </a:xfrm>
            <a:custGeom>
              <a:avLst/>
              <a:gdLst>
                <a:gd name="connsiteX0" fmla="*/ 4844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4"/>
                    <a:pt x="2422" y="4844"/>
                  </a:cubicBezTo>
                  <a:cubicBezTo>
                    <a:pt x="1084" y="4844"/>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5" name="Freeform 1124">
              <a:extLst>
                <a:ext uri="{FF2B5EF4-FFF2-40B4-BE49-F238E27FC236}">
                  <a16:creationId xmlns:a16="http://schemas.microsoft.com/office/drawing/2014/main" id="{403D4CB4-9FB4-9B6A-6F02-1A8010677E5F}"/>
                </a:ext>
              </a:extLst>
            </p:cNvPr>
            <p:cNvSpPr/>
            <p:nvPr/>
          </p:nvSpPr>
          <p:spPr>
            <a:xfrm>
              <a:off x="8502901"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4" y="4844"/>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6" name="Freeform 1125">
              <a:extLst>
                <a:ext uri="{FF2B5EF4-FFF2-40B4-BE49-F238E27FC236}">
                  <a16:creationId xmlns:a16="http://schemas.microsoft.com/office/drawing/2014/main" id="{9BC00120-A6B5-F795-3E3B-7C85DA67F496}"/>
                </a:ext>
              </a:extLst>
            </p:cNvPr>
            <p:cNvSpPr/>
            <p:nvPr/>
          </p:nvSpPr>
          <p:spPr>
            <a:xfrm>
              <a:off x="8525077"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7" name="Freeform 1126">
              <a:extLst>
                <a:ext uri="{FF2B5EF4-FFF2-40B4-BE49-F238E27FC236}">
                  <a16:creationId xmlns:a16="http://schemas.microsoft.com/office/drawing/2014/main" id="{D7BA1822-7269-1DBC-5D75-9C51024265E9}"/>
                </a:ext>
              </a:extLst>
            </p:cNvPr>
            <p:cNvSpPr/>
            <p:nvPr/>
          </p:nvSpPr>
          <p:spPr>
            <a:xfrm>
              <a:off x="8547252"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8" name="Freeform 1127">
              <a:extLst>
                <a:ext uri="{FF2B5EF4-FFF2-40B4-BE49-F238E27FC236}">
                  <a16:creationId xmlns:a16="http://schemas.microsoft.com/office/drawing/2014/main" id="{6C4D5669-43F1-5182-84AE-8215796A0CE9}"/>
                </a:ext>
              </a:extLst>
            </p:cNvPr>
            <p:cNvSpPr/>
            <p:nvPr/>
          </p:nvSpPr>
          <p:spPr>
            <a:xfrm>
              <a:off x="856942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29" name="Freeform 1128">
              <a:extLst>
                <a:ext uri="{FF2B5EF4-FFF2-40B4-BE49-F238E27FC236}">
                  <a16:creationId xmlns:a16="http://schemas.microsoft.com/office/drawing/2014/main" id="{ABEA5F0F-531F-B6C9-791A-A392BA387611}"/>
                </a:ext>
              </a:extLst>
            </p:cNvPr>
            <p:cNvSpPr/>
            <p:nvPr/>
          </p:nvSpPr>
          <p:spPr>
            <a:xfrm>
              <a:off x="8591604"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4" y="4845"/>
                    <a:pt x="0" y="3760"/>
                    <a:pt x="0" y="2422"/>
                  </a:cubicBezTo>
                  <a:cubicBezTo>
                    <a:pt x="0" y="1084"/>
                    <a:pt x="1084"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0" name="Freeform 1129">
              <a:extLst>
                <a:ext uri="{FF2B5EF4-FFF2-40B4-BE49-F238E27FC236}">
                  <a16:creationId xmlns:a16="http://schemas.microsoft.com/office/drawing/2014/main" id="{ECC9A75C-0050-ED9E-84BE-800E796D711A}"/>
                </a:ext>
              </a:extLst>
            </p:cNvPr>
            <p:cNvSpPr/>
            <p:nvPr/>
          </p:nvSpPr>
          <p:spPr>
            <a:xfrm>
              <a:off x="8613779"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1" name="Freeform 1130">
              <a:extLst>
                <a:ext uri="{FF2B5EF4-FFF2-40B4-BE49-F238E27FC236}">
                  <a16:creationId xmlns:a16="http://schemas.microsoft.com/office/drawing/2014/main" id="{F70AE3BF-9A4B-0F54-126B-DD1E55B4E03E}"/>
                </a:ext>
              </a:extLst>
            </p:cNvPr>
            <p:cNvSpPr/>
            <p:nvPr/>
          </p:nvSpPr>
          <p:spPr>
            <a:xfrm>
              <a:off x="8635943"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2" name="Freeform 1131">
              <a:extLst>
                <a:ext uri="{FF2B5EF4-FFF2-40B4-BE49-F238E27FC236}">
                  <a16:creationId xmlns:a16="http://schemas.microsoft.com/office/drawing/2014/main" id="{903DDBF8-D981-E1FB-108C-EC59C40670CA}"/>
                </a:ext>
              </a:extLst>
            </p:cNvPr>
            <p:cNvSpPr/>
            <p:nvPr/>
          </p:nvSpPr>
          <p:spPr>
            <a:xfrm>
              <a:off x="8658118" y="3842956"/>
              <a:ext cx="4844" cy="4844"/>
            </a:xfrm>
            <a:custGeom>
              <a:avLst/>
              <a:gdLst>
                <a:gd name="connsiteX0" fmla="*/ 4845 w 4844"/>
                <a:gd name="connsiteY0" fmla="*/ 2422 h 4844"/>
                <a:gd name="connsiteX1" fmla="*/ 2422 w 4844"/>
                <a:gd name="connsiteY1" fmla="*/ 4844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4"/>
                    <a:pt x="2422" y="4844"/>
                  </a:cubicBezTo>
                  <a:cubicBezTo>
                    <a:pt x="1085" y="4844"/>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3" name="Freeform 1132">
              <a:extLst>
                <a:ext uri="{FF2B5EF4-FFF2-40B4-BE49-F238E27FC236}">
                  <a16:creationId xmlns:a16="http://schemas.microsoft.com/office/drawing/2014/main" id="{DA998347-E2EA-66A6-AE8D-94ED1E9B10BB}"/>
                </a:ext>
              </a:extLst>
            </p:cNvPr>
            <p:cNvSpPr/>
            <p:nvPr/>
          </p:nvSpPr>
          <p:spPr>
            <a:xfrm>
              <a:off x="8680294"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4" name="Freeform 1133">
              <a:extLst>
                <a:ext uri="{FF2B5EF4-FFF2-40B4-BE49-F238E27FC236}">
                  <a16:creationId xmlns:a16="http://schemas.microsoft.com/office/drawing/2014/main" id="{27C0535F-2CBF-A36F-8791-B6717A192E25}"/>
                </a:ext>
              </a:extLst>
            </p:cNvPr>
            <p:cNvSpPr/>
            <p:nvPr/>
          </p:nvSpPr>
          <p:spPr>
            <a:xfrm>
              <a:off x="8702470"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5" name="Freeform 1134">
              <a:extLst>
                <a:ext uri="{FF2B5EF4-FFF2-40B4-BE49-F238E27FC236}">
                  <a16:creationId xmlns:a16="http://schemas.microsoft.com/office/drawing/2014/main" id="{3B332E22-582E-E7B6-5AB1-EBE261384399}"/>
                </a:ext>
              </a:extLst>
            </p:cNvPr>
            <p:cNvSpPr/>
            <p:nvPr/>
          </p:nvSpPr>
          <p:spPr>
            <a:xfrm>
              <a:off x="8724645"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6" name="Freeform 1135">
              <a:extLst>
                <a:ext uri="{FF2B5EF4-FFF2-40B4-BE49-F238E27FC236}">
                  <a16:creationId xmlns:a16="http://schemas.microsoft.com/office/drawing/2014/main" id="{16F6F659-7D68-A970-D678-BE43AFA8B8E8}"/>
                </a:ext>
              </a:extLst>
            </p:cNvPr>
            <p:cNvSpPr/>
            <p:nvPr/>
          </p:nvSpPr>
          <p:spPr>
            <a:xfrm>
              <a:off x="8746821"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7" name="Freeform 1136">
              <a:extLst>
                <a:ext uri="{FF2B5EF4-FFF2-40B4-BE49-F238E27FC236}">
                  <a16:creationId xmlns:a16="http://schemas.microsoft.com/office/drawing/2014/main" id="{A1BDE647-6D36-0D2D-5C15-33B60BE51622}"/>
                </a:ext>
              </a:extLst>
            </p:cNvPr>
            <p:cNvSpPr/>
            <p:nvPr/>
          </p:nvSpPr>
          <p:spPr>
            <a:xfrm>
              <a:off x="8768996" y="3843658"/>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8" name="Freeform 1137">
              <a:extLst>
                <a:ext uri="{FF2B5EF4-FFF2-40B4-BE49-F238E27FC236}">
                  <a16:creationId xmlns:a16="http://schemas.microsoft.com/office/drawing/2014/main" id="{69D85816-404F-986C-D1E7-32A84AA25E14}"/>
                </a:ext>
              </a:extLst>
            </p:cNvPr>
            <p:cNvSpPr/>
            <p:nvPr/>
          </p:nvSpPr>
          <p:spPr>
            <a:xfrm>
              <a:off x="8791172" y="3843658"/>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4" y="4845"/>
                    <a:pt x="0" y="3760"/>
                    <a:pt x="0" y="2422"/>
                  </a:cubicBezTo>
                  <a:cubicBezTo>
                    <a:pt x="0" y="1084"/>
                    <a:pt x="1084"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39" name="Freeform 1138">
              <a:extLst>
                <a:ext uri="{FF2B5EF4-FFF2-40B4-BE49-F238E27FC236}">
                  <a16:creationId xmlns:a16="http://schemas.microsoft.com/office/drawing/2014/main" id="{92C18620-1846-D090-1C61-D92C5ACAB61C}"/>
                </a:ext>
              </a:extLst>
            </p:cNvPr>
            <p:cNvSpPr/>
            <p:nvPr/>
          </p:nvSpPr>
          <p:spPr>
            <a:xfrm>
              <a:off x="8813348" y="3843307"/>
              <a:ext cx="4844" cy="4844"/>
            </a:xfrm>
            <a:custGeom>
              <a:avLst/>
              <a:gdLst>
                <a:gd name="connsiteX0" fmla="*/ 4844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4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4" y="2422"/>
                  </a:moveTo>
                  <a:cubicBezTo>
                    <a:pt x="4844" y="3760"/>
                    <a:pt x="3760" y="4845"/>
                    <a:pt x="2422" y="4845"/>
                  </a:cubicBezTo>
                  <a:cubicBezTo>
                    <a:pt x="1085" y="4845"/>
                    <a:pt x="0" y="3760"/>
                    <a:pt x="0" y="2422"/>
                  </a:cubicBezTo>
                  <a:cubicBezTo>
                    <a:pt x="0" y="1084"/>
                    <a:pt x="1085" y="0"/>
                    <a:pt x="2422" y="0"/>
                  </a:cubicBezTo>
                  <a:cubicBezTo>
                    <a:pt x="3760" y="0"/>
                    <a:pt x="4844" y="1084"/>
                    <a:pt x="4844"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0" name="Freeform 1139">
              <a:extLst>
                <a:ext uri="{FF2B5EF4-FFF2-40B4-BE49-F238E27FC236}">
                  <a16:creationId xmlns:a16="http://schemas.microsoft.com/office/drawing/2014/main" id="{0DC2FFB1-A9B9-0B20-1C98-ACA673D4FEAC}"/>
                </a:ext>
              </a:extLst>
            </p:cNvPr>
            <p:cNvSpPr/>
            <p:nvPr/>
          </p:nvSpPr>
          <p:spPr>
            <a:xfrm>
              <a:off x="8835523"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sp>
          <p:nvSpPr>
            <p:cNvPr id="1141" name="Freeform 1140">
              <a:extLst>
                <a:ext uri="{FF2B5EF4-FFF2-40B4-BE49-F238E27FC236}">
                  <a16:creationId xmlns:a16="http://schemas.microsoft.com/office/drawing/2014/main" id="{7AB94A2C-1B3D-DB29-9CAD-0D01B26AF4ED}"/>
                </a:ext>
              </a:extLst>
            </p:cNvPr>
            <p:cNvSpPr/>
            <p:nvPr/>
          </p:nvSpPr>
          <p:spPr>
            <a:xfrm>
              <a:off x="8857699" y="3843307"/>
              <a:ext cx="4844" cy="4844"/>
            </a:xfrm>
            <a:custGeom>
              <a:avLst/>
              <a:gdLst>
                <a:gd name="connsiteX0" fmla="*/ 4845 w 4844"/>
                <a:gd name="connsiteY0" fmla="*/ 2422 h 4844"/>
                <a:gd name="connsiteX1" fmla="*/ 2422 w 4844"/>
                <a:gd name="connsiteY1" fmla="*/ 4845 h 4844"/>
                <a:gd name="connsiteX2" fmla="*/ 0 w 4844"/>
                <a:gd name="connsiteY2" fmla="*/ 2422 h 4844"/>
                <a:gd name="connsiteX3" fmla="*/ 2422 w 4844"/>
                <a:gd name="connsiteY3" fmla="*/ 0 h 4844"/>
                <a:gd name="connsiteX4" fmla="*/ 4845 w 4844"/>
                <a:gd name="connsiteY4" fmla="*/ 2422 h 4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 h="4844">
                  <a:moveTo>
                    <a:pt x="4845" y="2422"/>
                  </a:moveTo>
                  <a:cubicBezTo>
                    <a:pt x="4845" y="3760"/>
                    <a:pt x="3760" y="4845"/>
                    <a:pt x="2422" y="4845"/>
                  </a:cubicBezTo>
                  <a:cubicBezTo>
                    <a:pt x="1085" y="4845"/>
                    <a:pt x="0" y="3760"/>
                    <a:pt x="0" y="2422"/>
                  </a:cubicBezTo>
                  <a:cubicBezTo>
                    <a:pt x="0" y="1084"/>
                    <a:pt x="1085" y="0"/>
                    <a:pt x="2422" y="0"/>
                  </a:cubicBezTo>
                  <a:cubicBezTo>
                    <a:pt x="3760" y="0"/>
                    <a:pt x="4845" y="1084"/>
                    <a:pt x="4845" y="2422"/>
                  </a:cubicBezTo>
                  <a:close/>
                </a:path>
              </a:pathLst>
            </a:custGeom>
            <a:solidFill>
              <a:srgbClr val="009AF9">
                <a:alpha val="0"/>
              </a:srgbClr>
            </a:solidFill>
            <a:ln w="1210" cap="flat">
              <a:noFill/>
              <a:prstDash val="solid"/>
              <a:miter/>
            </a:ln>
          </p:spPr>
          <p:txBody>
            <a:bodyPr rtlCol="0" anchor="ctr"/>
            <a:lstStyle/>
            <a:p>
              <a:endParaRPr lang="en-DE"/>
            </a:p>
          </p:txBody>
        </p:sp>
      </p:grpSp>
      <p:sp>
        <p:nvSpPr>
          <p:cNvPr id="1142" name="Freeform 1141">
            <a:extLst>
              <a:ext uri="{FF2B5EF4-FFF2-40B4-BE49-F238E27FC236}">
                <a16:creationId xmlns:a16="http://schemas.microsoft.com/office/drawing/2014/main" id="{CB710969-C8E4-E903-F711-B78886222278}"/>
              </a:ext>
            </a:extLst>
          </p:cNvPr>
          <p:cNvSpPr/>
          <p:nvPr/>
        </p:nvSpPr>
        <p:spPr>
          <a:xfrm>
            <a:off x="6777640" y="2497789"/>
            <a:ext cx="2080228" cy="1481618"/>
          </a:xfrm>
          <a:custGeom>
            <a:avLst/>
            <a:gdLst>
              <a:gd name="connsiteX0" fmla="*/ 0 w 2080228"/>
              <a:gd name="connsiteY0" fmla="*/ 1481546 h 1481618"/>
              <a:gd name="connsiteX1" fmla="*/ 6958 w 2080228"/>
              <a:gd name="connsiteY1" fmla="*/ 1481352 h 1481618"/>
              <a:gd name="connsiteX2" fmla="*/ 13915 w 2080228"/>
              <a:gd name="connsiteY2" fmla="*/ 1480989 h 1481618"/>
              <a:gd name="connsiteX3" fmla="*/ 20872 w 2080228"/>
              <a:gd name="connsiteY3" fmla="*/ 1480359 h 1481618"/>
              <a:gd name="connsiteX4" fmla="*/ 27829 w 2080228"/>
              <a:gd name="connsiteY4" fmla="*/ 1479366 h 1481618"/>
              <a:gd name="connsiteX5" fmla="*/ 34787 w 2080228"/>
              <a:gd name="connsiteY5" fmla="*/ 1477877 h 1481618"/>
              <a:gd name="connsiteX6" fmla="*/ 41744 w 2080228"/>
              <a:gd name="connsiteY6" fmla="*/ 1475769 h 1481618"/>
              <a:gd name="connsiteX7" fmla="*/ 48702 w 2080228"/>
              <a:gd name="connsiteY7" fmla="*/ 1472887 h 1481618"/>
              <a:gd name="connsiteX8" fmla="*/ 55658 w 2080228"/>
              <a:gd name="connsiteY8" fmla="*/ 1469072 h 1481618"/>
              <a:gd name="connsiteX9" fmla="*/ 62616 w 2080228"/>
              <a:gd name="connsiteY9" fmla="*/ 1464203 h 1481618"/>
              <a:gd name="connsiteX10" fmla="*/ 69573 w 2080228"/>
              <a:gd name="connsiteY10" fmla="*/ 1458099 h 1481618"/>
              <a:gd name="connsiteX11" fmla="*/ 76531 w 2080228"/>
              <a:gd name="connsiteY11" fmla="*/ 1450638 h 1481618"/>
              <a:gd name="connsiteX12" fmla="*/ 83487 w 2080228"/>
              <a:gd name="connsiteY12" fmla="*/ 1441664 h 1481618"/>
              <a:gd name="connsiteX13" fmla="*/ 90445 w 2080228"/>
              <a:gd name="connsiteY13" fmla="*/ 1431079 h 1481618"/>
              <a:gd name="connsiteX14" fmla="*/ 97402 w 2080228"/>
              <a:gd name="connsiteY14" fmla="*/ 1418762 h 1481618"/>
              <a:gd name="connsiteX15" fmla="*/ 104360 w 2080228"/>
              <a:gd name="connsiteY15" fmla="*/ 1404616 h 1481618"/>
              <a:gd name="connsiteX16" fmla="*/ 111316 w 2080228"/>
              <a:gd name="connsiteY16" fmla="*/ 1388581 h 1481618"/>
              <a:gd name="connsiteX17" fmla="*/ 118274 w 2080228"/>
              <a:gd name="connsiteY17" fmla="*/ 1370583 h 1481618"/>
              <a:gd name="connsiteX18" fmla="*/ 125231 w 2080228"/>
              <a:gd name="connsiteY18" fmla="*/ 1350600 h 1481618"/>
              <a:gd name="connsiteX19" fmla="*/ 132189 w 2080228"/>
              <a:gd name="connsiteY19" fmla="*/ 1328630 h 1481618"/>
              <a:gd name="connsiteX20" fmla="*/ 139146 w 2080228"/>
              <a:gd name="connsiteY20" fmla="*/ 1304650 h 1481618"/>
              <a:gd name="connsiteX21" fmla="*/ 146103 w 2080228"/>
              <a:gd name="connsiteY21" fmla="*/ 1278708 h 1481618"/>
              <a:gd name="connsiteX22" fmla="*/ 153060 w 2080228"/>
              <a:gd name="connsiteY22" fmla="*/ 1250840 h 1481618"/>
              <a:gd name="connsiteX23" fmla="*/ 160018 w 2080228"/>
              <a:gd name="connsiteY23" fmla="*/ 1221107 h 1481618"/>
              <a:gd name="connsiteX24" fmla="*/ 166975 w 2080228"/>
              <a:gd name="connsiteY24" fmla="*/ 1189606 h 1481618"/>
              <a:gd name="connsiteX25" fmla="*/ 173933 w 2080228"/>
              <a:gd name="connsiteY25" fmla="*/ 1156409 h 1481618"/>
              <a:gd name="connsiteX26" fmla="*/ 180889 w 2080228"/>
              <a:gd name="connsiteY26" fmla="*/ 1121650 h 1481618"/>
              <a:gd name="connsiteX27" fmla="*/ 187847 w 2080228"/>
              <a:gd name="connsiteY27" fmla="*/ 1085425 h 1481618"/>
              <a:gd name="connsiteX28" fmla="*/ 194804 w 2080228"/>
              <a:gd name="connsiteY28" fmla="*/ 1047902 h 1481618"/>
              <a:gd name="connsiteX29" fmla="*/ 201762 w 2080228"/>
              <a:gd name="connsiteY29" fmla="*/ 1009203 h 1481618"/>
              <a:gd name="connsiteX30" fmla="*/ 208718 w 2080228"/>
              <a:gd name="connsiteY30" fmla="*/ 969488 h 1481618"/>
              <a:gd name="connsiteX31" fmla="*/ 215676 w 2080228"/>
              <a:gd name="connsiteY31" fmla="*/ 928913 h 1481618"/>
              <a:gd name="connsiteX32" fmla="*/ 222633 w 2080228"/>
              <a:gd name="connsiteY32" fmla="*/ 887643 h 1481618"/>
              <a:gd name="connsiteX33" fmla="*/ 229591 w 2080228"/>
              <a:gd name="connsiteY33" fmla="*/ 845844 h 1481618"/>
              <a:gd name="connsiteX34" fmla="*/ 236547 w 2080228"/>
              <a:gd name="connsiteY34" fmla="*/ 803682 h 1481618"/>
              <a:gd name="connsiteX35" fmla="*/ 243504 w 2080228"/>
              <a:gd name="connsiteY35" fmla="*/ 761328 h 1481618"/>
              <a:gd name="connsiteX36" fmla="*/ 250462 w 2080228"/>
              <a:gd name="connsiteY36" fmla="*/ 718948 h 1481618"/>
              <a:gd name="connsiteX37" fmla="*/ 257419 w 2080228"/>
              <a:gd name="connsiteY37" fmla="*/ 676704 h 1481618"/>
              <a:gd name="connsiteX38" fmla="*/ 264377 w 2080228"/>
              <a:gd name="connsiteY38" fmla="*/ 634759 h 1481618"/>
              <a:gd name="connsiteX39" fmla="*/ 271333 w 2080228"/>
              <a:gd name="connsiteY39" fmla="*/ 593267 h 1481618"/>
              <a:gd name="connsiteX40" fmla="*/ 278291 w 2080228"/>
              <a:gd name="connsiteY40" fmla="*/ 552381 h 1481618"/>
              <a:gd name="connsiteX41" fmla="*/ 285248 w 2080228"/>
              <a:gd name="connsiteY41" fmla="*/ 512243 h 1481618"/>
              <a:gd name="connsiteX42" fmla="*/ 292206 w 2080228"/>
              <a:gd name="connsiteY42" fmla="*/ 472990 h 1481618"/>
              <a:gd name="connsiteX43" fmla="*/ 299162 w 2080228"/>
              <a:gd name="connsiteY43" fmla="*/ 434751 h 1481618"/>
              <a:gd name="connsiteX44" fmla="*/ 306120 w 2080228"/>
              <a:gd name="connsiteY44" fmla="*/ 397647 h 1481618"/>
              <a:gd name="connsiteX45" fmla="*/ 313077 w 2080228"/>
              <a:gd name="connsiteY45" fmla="*/ 361792 h 1481618"/>
              <a:gd name="connsiteX46" fmla="*/ 320035 w 2080228"/>
              <a:gd name="connsiteY46" fmla="*/ 327286 h 1481618"/>
              <a:gd name="connsiteX47" fmla="*/ 326991 w 2080228"/>
              <a:gd name="connsiteY47" fmla="*/ 294226 h 1481618"/>
              <a:gd name="connsiteX48" fmla="*/ 333949 w 2080228"/>
              <a:gd name="connsiteY48" fmla="*/ 262696 h 1481618"/>
              <a:gd name="connsiteX49" fmla="*/ 340906 w 2080228"/>
              <a:gd name="connsiteY49" fmla="*/ 232770 h 1481618"/>
              <a:gd name="connsiteX50" fmla="*/ 347864 w 2080228"/>
              <a:gd name="connsiteY50" fmla="*/ 204516 h 1481618"/>
              <a:gd name="connsiteX51" fmla="*/ 354821 w 2080228"/>
              <a:gd name="connsiteY51" fmla="*/ 177991 h 1481618"/>
              <a:gd name="connsiteX52" fmla="*/ 361779 w 2080228"/>
              <a:gd name="connsiteY52" fmla="*/ 153242 h 1481618"/>
              <a:gd name="connsiteX53" fmla="*/ 368735 w 2080228"/>
              <a:gd name="connsiteY53" fmla="*/ 130308 h 1481618"/>
              <a:gd name="connsiteX54" fmla="*/ 375693 w 2080228"/>
              <a:gd name="connsiteY54" fmla="*/ 109220 h 1481618"/>
              <a:gd name="connsiteX55" fmla="*/ 382650 w 2080228"/>
              <a:gd name="connsiteY55" fmla="*/ 89998 h 1481618"/>
              <a:gd name="connsiteX56" fmla="*/ 389608 w 2080228"/>
              <a:gd name="connsiteY56" fmla="*/ 72659 h 1481618"/>
              <a:gd name="connsiteX57" fmla="*/ 396564 w 2080228"/>
              <a:gd name="connsiteY57" fmla="*/ 57205 h 1481618"/>
              <a:gd name="connsiteX58" fmla="*/ 403522 w 2080228"/>
              <a:gd name="connsiteY58" fmla="*/ 43638 h 1481618"/>
              <a:gd name="connsiteX59" fmla="*/ 410479 w 2080228"/>
              <a:gd name="connsiteY59" fmla="*/ 31948 h 1481618"/>
              <a:gd name="connsiteX60" fmla="*/ 417437 w 2080228"/>
              <a:gd name="connsiteY60" fmla="*/ 22121 h 1481618"/>
              <a:gd name="connsiteX61" fmla="*/ 424393 w 2080228"/>
              <a:gd name="connsiteY61" fmla="*/ 14135 h 1481618"/>
              <a:gd name="connsiteX62" fmla="*/ 431351 w 2080228"/>
              <a:gd name="connsiteY62" fmla="*/ 7966 h 1481618"/>
              <a:gd name="connsiteX63" fmla="*/ 438308 w 2080228"/>
              <a:gd name="connsiteY63" fmla="*/ 3578 h 1481618"/>
              <a:gd name="connsiteX64" fmla="*/ 445266 w 2080228"/>
              <a:gd name="connsiteY64" fmla="*/ 936 h 1481618"/>
              <a:gd name="connsiteX65" fmla="*/ 452222 w 2080228"/>
              <a:gd name="connsiteY65" fmla="*/ 0 h 1481618"/>
              <a:gd name="connsiteX66" fmla="*/ 459180 w 2080228"/>
              <a:gd name="connsiteY66" fmla="*/ 724 h 1481618"/>
              <a:gd name="connsiteX67" fmla="*/ 466137 w 2080228"/>
              <a:gd name="connsiteY67" fmla="*/ 3059 h 1481618"/>
              <a:gd name="connsiteX68" fmla="*/ 473095 w 2080228"/>
              <a:gd name="connsiteY68" fmla="*/ 6954 h 1481618"/>
              <a:gd name="connsiteX69" fmla="*/ 480052 w 2080228"/>
              <a:gd name="connsiteY69" fmla="*/ 12352 h 1481618"/>
              <a:gd name="connsiteX70" fmla="*/ 487010 w 2080228"/>
              <a:gd name="connsiteY70" fmla="*/ 19199 h 1481618"/>
              <a:gd name="connsiteX71" fmla="*/ 493966 w 2080228"/>
              <a:gd name="connsiteY71" fmla="*/ 27434 h 1481618"/>
              <a:gd name="connsiteX72" fmla="*/ 500924 w 2080228"/>
              <a:gd name="connsiteY72" fmla="*/ 36997 h 1481618"/>
              <a:gd name="connsiteX73" fmla="*/ 507881 w 2080228"/>
              <a:gd name="connsiteY73" fmla="*/ 47826 h 1481618"/>
              <a:gd name="connsiteX74" fmla="*/ 514839 w 2080228"/>
              <a:gd name="connsiteY74" fmla="*/ 59857 h 1481618"/>
              <a:gd name="connsiteX75" fmla="*/ 521795 w 2080228"/>
              <a:gd name="connsiteY75" fmla="*/ 73028 h 1481618"/>
              <a:gd name="connsiteX76" fmla="*/ 528753 w 2080228"/>
              <a:gd name="connsiteY76" fmla="*/ 87273 h 1481618"/>
              <a:gd name="connsiteX77" fmla="*/ 535710 w 2080228"/>
              <a:gd name="connsiteY77" fmla="*/ 102530 h 1481618"/>
              <a:gd name="connsiteX78" fmla="*/ 542668 w 2080228"/>
              <a:gd name="connsiteY78" fmla="*/ 118733 h 1481618"/>
              <a:gd name="connsiteX79" fmla="*/ 549624 w 2080228"/>
              <a:gd name="connsiteY79" fmla="*/ 135820 h 1481618"/>
              <a:gd name="connsiteX80" fmla="*/ 556581 w 2080228"/>
              <a:gd name="connsiteY80" fmla="*/ 153726 h 1481618"/>
              <a:gd name="connsiteX81" fmla="*/ 563539 w 2080228"/>
              <a:gd name="connsiteY81" fmla="*/ 172391 h 1481618"/>
              <a:gd name="connsiteX82" fmla="*/ 570496 w 2080228"/>
              <a:gd name="connsiteY82" fmla="*/ 191751 h 1481618"/>
              <a:gd name="connsiteX83" fmla="*/ 577454 w 2080228"/>
              <a:gd name="connsiteY83" fmla="*/ 211746 h 1481618"/>
              <a:gd name="connsiteX84" fmla="*/ 584410 w 2080228"/>
              <a:gd name="connsiteY84" fmla="*/ 232318 h 1481618"/>
              <a:gd name="connsiteX85" fmla="*/ 591362 w 2080228"/>
              <a:gd name="connsiteY85" fmla="*/ 253409 h 1481618"/>
              <a:gd name="connsiteX86" fmla="*/ 598326 w 2080228"/>
              <a:gd name="connsiteY86" fmla="*/ 274962 h 1481618"/>
              <a:gd name="connsiteX87" fmla="*/ 605278 w 2080228"/>
              <a:gd name="connsiteY87" fmla="*/ 296923 h 1481618"/>
              <a:gd name="connsiteX88" fmla="*/ 612242 w 2080228"/>
              <a:gd name="connsiteY88" fmla="*/ 319239 h 1481618"/>
              <a:gd name="connsiteX89" fmla="*/ 619194 w 2080228"/>
              <a:gd name="connsiteY89" fmla="*/ 341859 h 1481618"/>
              <a:gd name="connsiteX90" fmla="*/ 626158 w 2080228"/>
              <a:gd name="connsiteY90" fmla="*/ 364734 h 1481618"/>
              <a:gd name="connsiteX91" fmla="*/ 633109 w 2080228"/>
              <a:gd name="connsiteY91" fmla="*/ 387815 h 1481618"/>
              <a:gd name="connsiteX92" fmla="*/ 640073 w 2080228"/>
              <a:gd name="connsiteY92" fmla="*/ 411058 h 1481618"/>
              <a:gd name="connsiteX93" fmla="*/ 647025 w 2080228"/>
              <a:gd name="connsiteY93" fmla="*/ 434419 h 1481618"/>
              <a:gd name="connsiteX94" fmla="*/ 653989 w 2080228"/>
              <a:gd name="connsiteY94" fmla="*/ 457855 h 1481618"/>
              <a:gd name="connsiteX95" fmla="*/ 660941 w 2080228"/>
              <a:gd name="connsiteY95" fmla="*/ 481328 h 1481618"/>
              <a:gd name="connsiteX96" fmla="*/ 667893 w 2080228"/>
              <a:gd name="connsiteY96" fmla="*/ 504800 h 1481618"/>
              <a:gd name="connsiteX97" fmla="*/ 674857 w 2080228"/>
              <a:gd name="connsiteY97" fmla="*/ 528234 h 1481618"/>
              <a:gd name="connsiteX98" fmla="*/ 681808 w 2080228"/>
              <a:gd name="connsiteY98" fmla="*/ 551597 h 1481618"/>
              <a:gd name="connsiteX99" fmla="*/ 688772 w 2080228"/>
              <a:gd name="connsiteY99" fmla="*/ 574858 h 1481618"/>
              <a:gd name="connsiteX100" fmla="*/ 695724 w 2080228"/>
              <a:gd name="connsiteY100" fmla="*/ 597986 h 1481618"/>
              <a:gd name="connsiteX101" fmla="*/ 702688 w 2080228"/>
              <a:gd name="connsiteY101" fmla="*/ 620953 h 1481618"/>
              <a:gd name="connsiteX102" fmla="*/ 709640 w 2080228"/>
              <a:gd name="connsiteY102" fmla="*/ 643733 h 1481618"/>
              <a:gd name="connsiteX103" fmla="*/ 716604 w 2080228"/>
              <a:gd name="connsiteY103" fmla="*/ 666301 h 1481618"/>
              <a:gd name="connsiteX104" fmla="*/ 723556 w 2080228"/>
              <a:gd name="connsiteY104" fmla="*/ 688636 h 1481618"/>
              <a:gd name="connsiteX105" fmla="*/ 730508 w 2080228"/>
              <a:gd name="connsiteY105" fmla="*/ 710714 h 1481618"/>
              <a:gd name="connsiteX106" fmla="*/ 737472 w 2080228"/>
              <a:gd name="connsiteY106" fmla="*/ 732519 h 1481618"/>
              <a:gd name="connsiteX107" fmla="*/ 744423 w 2080228"/>
              <a:gd name="connsiteY107" fmla="*/ 754032 h 1481618"/>
              <a:gd name="connsiteX108" fmla="*/ 751387 w 2080228"/>
              <a:gd name="connsiteY108" fmla="*/ 775235 h 1481618"/>
              <a:gd name="connsiteX109" fmla="*/ 758339 w 2080228"/>
              <a:gd name="connsiteY109" fmla="*/ 796118 h 1481618"/>
              <a:gd name="connsiteX110" fmla="*/ 765303 w 2080228"/>
              <a:gd name="connsiteY110" fmla="*/ 816663 h 1481618"/>
              <a:gd name="connsiteX111" fmla="*/ 772255 w 2080228"/>
              <a:gd name="connsiteY111" fmla="*/ 836860 h 1481618"/>
              <a:gd name="connsiteX112" fmla="*/ 779219 w 2080228"/>
              <a:gd name="connsiteY112" fmla="*/ 856699 h 1481618"/>
              <a:gd name="connsiteX113" fmla="*/ 786171 w 2080228"/>
              <a:gd name="connsiteY113" fmla="*/ 876171 h 1481618"/>
              <a:gd name="connsiteX114" fmla="*/ 793135 w 2080228"/>
              <a:gd name="connsiteY114" fmla="*/ 895268 h 1481618"/>
              <a:gd name="connsiteX115" fmla="*/ 800086 w 2080228"/>
              <a:gd name="connsiteY115" fmla="*/ 913983 h 1481618"/>
              <a:gd name="connsiteX116" fmla="*/ 807038 w 2080228"/>
              <a:gd name="connsiteY116" fmla="*/ 932311 h 1481618"/>
              <a:gd name="connsiteX117" fmla="*/ 814002 w 2080228"/>
              <a:gd name="connsiteY117" fmla="*/ 950245 h 1481618"/>
              <a:gd name="connsiteX118" fmla="*/ 820954 w 2080228"/>
              <a:gd name="connsiteY118" fmla="*/ 967784 h 1481618"/>
              <a:gd name="connsiteX119" fmla="*/ 827918 w 2080228"/>
              <a:gd name="connsiteY119" fmla="*/ 984925 h 1481618"/>
              <a:gd name="connsiteX120" fmla="*/ 834870 w 2080228"/>
              <a:gd name="connsiteY120" fmla="*/ 1001665 h 1481618"/>
              <a:gd name="connsiteX121" fmla="*/ 841834 w 2080228"/>
              <a:gd name="connsiteY121" fmla="*/ 1018006 h 1481618"/>
              <a:gd name="connsiteX122" fmla="*/ 848786 w 2080228"/>
              <a:gd name="connsiteY122" fmla="*/ 1033944 h 1481618"/>
              <a:gd name="connsiteX123" fmla="*/ 855750 w 2080228"/>
              <a:gd name="connsiteY123" fmla="*/ 1049482 h 1481618"/>
              <a:gd name="connsiteX124" fmla="*/ 862701 w 2080228"/>
              <a:gd name="connsiteY124" fmla="*/ 1064619 h 1481618"/>
              <a:gd name="connsiteX125" fmla="*/ 869653 w 2080228"/>
              <a:gd name="connsiteY125" fmla="*/ 1079357 h 1481618"/>
              <a:gd name="connsiteX126" fmla="*/ 876617 w 2080228"/>
              <a:gd name="connsiteY126" fmla="*/ 1093709 h 1481618"/>
              <a:gd name="connsiteX127" fmla="*/ 883569 w 2080228"/>
              <a:gd name="connsiteY127" fmla="*/ 1107661 h 1481618"/>
              <a:gd name="connsiteX128" fmla="*/ 890533 w 2080228"/>
              <a:gd name="connsiteY128" fmla="*/ 1121226 h 1481618"/>
              <a:gd name="connsiteX129" fmla="*/ 897485 w 2080228"/>
              <a:gd name="connsiteY129" fmla="*/ 1134415 h 1481618"/>
              <a:gd name="connsiteX130" fmla="*/ 904449 w 2080228"/>
              <a:gd name="connsiteY130" fmla="*/ 1147217 h 1481618"/>
              <a:gd name="connsiteX131" fmla="*/ 911401 w 2080228"/>
              <a:gd name="connsiteY131" fmla="*/ 1159643 h 1481618"/>
              <a:gd name="connsiteX132" fmla="*/ 918365 w 2080228"/>
              <a:gd name="connsiteY132" fmla="*/ 1171693 h 1481618"/>
              <a:gd name="connsiteX133" fmla="*/ 925316 w 2080228"/>
              <a:gd name="connsiteY133" fmla="*/ 1183393 h 1481618"/>
              <a:gd name="connsiteX134" fmla="*/ 932268 w 2080228"/>
              <a:gd name="connsiteY134" fmla="*/ 1194729 h 1481618"/>
              <a:gd name="connsiteX135" fmla="*/ 939232 w 2080228"/>
              <a:gd name="connsiteY135" fmla="*/ 1205714 h 1481618"/>
              <a:gd name="connsiteX136" fmla="*/ 946184 w 2080228"/>
              <a:gd name="connsiteY136" fmla="*/ 1216347 h 1481618"/>
              <a:gd name="connsiteX137" fmla="*/ 953148 w 2080228"/>
              <a:gd name="connsiteY137" fmla="*/ 1226642 h 1481618"/>
              <a:gd name="connsiteX138" fmla="*/ 960100 w 2080228"/>
              <a:gd name="connsiteY138" fmla="*/ 1236609 h 1481618"/>
              <a:gd name="connsiteX139" fmla="*/ 967064 w 2080228"/>
              <a:gd name="connsiteY139" fmla="*/ 1246250 h 1481618"/>
              <a:gd name="connsiteX140" fmla="*/ 974015 w 2080228"/>
              <a:gd name="connsiteY140" fmla="*/ 1255563 h 1481618"/>
              <a:gd name="connsiteX141" fmla="*/ 980979 w 2080228"/>
              <a:gd name="connsiteY141" fmla="*/ 1264574 h 1481618"/>
              <a:gd name="connsiteX142" fmla="*/ 987931 w 2080228"/>
              <a:gd name="connsiteY142" fmla="*/ 1273270 h 1481618"/>
              <a:gd name="connsiteX143" fmla="*/ 994895 w 2080228"/>
              <a:gd name="connsiteY143" fmla="*/ 1281675 h 1481618"/>
              <a:gd name="connsiteX144" fmla="*/ 1001847 w 2080228"/>
              <a:gd name="connsiteY144" fmla="*/ 1289790 h 1481618"/>
              <a:gd name="connsiteX145" fmla="*/ 1008799 w 2080228"/>
              <a:gd name="connsiteY145" fmla="*/ 1297625 h 1481618"/>
              <a:gd name="connsiteX146" fmla="*/ 1015763 w 2080228"/>
              <a:gd name="connsiteY146" fmla="*/ 1305171 h 1481618"/>
              <a:gd name="connsiteX147" fmla="*/ 1022715 w 2080228"/>
              <a:gd name="connsiteY147" fmla="*/ 1312462 h 1481618"/>
              <a:gd name="connsiteX148" fmla="*/ 1029678 w 2080228"/>
              <a:gd name="connsiteY148" fmla="*/ 1319486 h 1481618"/>
              <a:gd name="connsiteX149" fmla="*/ 1036630 w 2080228"/>
              <a:gd name="connsiteY149" fmla="*/ 1326244 h 1481618"/>
              <a:gd name="connsiteX150" fmla="*/ 1043594 w 2080228"/>
              <a:gd name="connsiteY150" fmla="*/ 1332772 h 1481618"/>
              <a:gd name="connsiteX151" fmla="*/ 1050546 w 2080228"/>
              <a:gd name="connsiteY151" fmla="*/ 1339046 h 1481618"/>
              <a:gd name="connsiteX152" fmla="*/ 1057510 w 2080228"/>
              <a:gd name="connsiteY152" fmla="*/ 1345089 h 1481618"/>
              <a:gd name="connsiteX153" fmla="*/ 1064462 w 2080228"/>
              <a:gd name="connsiteY153" fmla="*/ 1350915 h 1481618"/>
              <a:gd name="connsiteX154" fmla="*/ 1071414 w 2080228"/>
              <a:gd name="connsiteY154" fmla="*/ 1356510 h 1481618"/>
              <a:gd name="connsiteX155" fmla="*/ 1078378 w 2080228"/>
              <a:gd name="connsiteY155" fmla="*/ 1361888 h 1481618"/>
              <a:gd name="connsiteX156" fmla="*/ 1085330 w 2080228"/>
              <a:gd name="connsiteY156" fmla="*/ 1367071 h 1481618"/>
              <a:gd name="connsiteX157" fmla="*/ 1092293 w 2080228"/>
              <a:gd name="connsiteY157" fmla="*/ 1372049 h 1481618"/>
              <a:gd name="connsiteX158" fmla="*/ 1099245 w 2080228"/>
              <a:gd name="connsiteY158" fmla="*/ 1376833 h 1481618"/>
              <a:gd name="connsiteX159" fmla="*/ 1106209 w 2080228"/>
              <a:gd name="connsiteY159" fmla="*/ 1381423 h 1481618"/>
              <a:gd name="connsiteX160" fmla="*/ 1113161 w 2080228"/>
              <a:gd name="connsiteY160" fmla="*/ 1385831 h 1481618"/>
              <a:gd name="connsiteX161" fmla="*/ 1120125 w 2080228"/>
              <a:gd name="connsiteY161" fmla="*/ 1390070 h 1481618"/>
              <a:gd name="connsiteX162" fmla="*/ 1127077 w 2080228"/>
              <a:gd name="connsiteY162" fmla="*/ 1394140 h 1481618"/>
              <a:gd name="connsiteX163" fmla="*/ 1134041 w 2080228"/>
              <a:gd name="connsiteY163" fmla="*/ 1398039 h 1481618"/>
              <a:gd name="connsiteX164" fmla="*/ 1140993 w 2080228"/>
              <a:gd name="connsiteY164" fmla="*/ 1401782 h 1481618"/>
              <a:gd name="connsiteX165" fmla="*/ 1147944 w 2080228"/>
              <a:gd name="connsiteY165" fmla="*/ 1405379 h 1481618"/>
              <a:gd name="connsiteX166" fmla="*/ 1154908 w 2080228"/>
              <a:gd name="connsiteY166" fmla="*/ 1408818 h 1481618"/>
              <a:gd name="connsiteX167" fmla="*/ 1161860 w 2080228"/>
              <a:gd name="connsiteY167" fmla="*/ 1412125 h 1481618"/>
              <a:gd name="connsiteX168" fmla="*/ 1168824 w 2080228"/>
              <a:gd name="connsiteY168" fmla="*/ 1415286 h 1481618"/>
              <a:gd name="connsiteX169" fmla="*/ 1175776 w 2080228"/>
              <a:gd name="connsiteY169" fmla="*/ 1418314 h 1481618"/>
              <a:gd name="connsiteX170" fmla="*/ 1182740 w 2080228"/>
              <a:gd name="connsiteY170" fmla="*/ 1421220 h 1481618"/>
              <a:gd name="connsiteX171" fmla="*/ 1189692 w 2080228"/>
              <a:gd name="connsiteY171" fmla="*/ 1424006 h 1481618"/>
              <a:gd name="connsiteX172" fmla="*/ 1196656 w 2080228"/>
              <a:gd name="connsiteY172" fmla="*/ 1426670 h 1481618"/>
              <a:gd name="connsiteX173" fmla="*/ 1203607 w 2080228"/>
              <a:gd name="connsiteY173" fmla="*/ 1429214 h 1481618"/>
              <a:gd name="connsiteX174" fmla="*/ 1210559 w 2080228"/>
              <a:gd name="connsiteY174" fmla="*/ 1431660 h 1481618"/>
              <a:gd name="connsiteX175" fmla="*/ 1217523 w 2080228"/>
              <a:gd name="connsiteY175" fmla="*/ 1433998 h 1481618"/>
              <a:gd name="connsiteX176" fmla="*/ 1224475 w 2080228"/>
              <a:gd name="connsiteY176" fmla="*/ 1436226 h 1481618"/>
              <a:gd name="connsiteX177" fmla="*/ 1231439 w 2080228"/>
              <a:gd name="connsiteY177" fmla="*/ 1438358 h 1481618"/>
              <a:gd name="connsiteX178" fmla="*/ 1238391 w 2080228"/>
              <a:gd name="connsiteY178" fmla="*/ 1440404 h 1481618"/>
              <a:gd name="connsiteX179" fmla="*/ 1245355 w 2080228"/>
              <a:gd name="connsiteY179" fmla="*/ 1442354 h 1481618"/>
              <a:gd name="connsiteX180" fmla="*/ 1252307 w 2080228"/>
              <a:gd name="connsiteY180" fmla="*/ 1444219 h 1481618"/>
              <a:gd name="connsiteX181" fmla="*/ 1259271 w 2080228"/>
              <a:gd name="connsiteY181" fmla="*/ 1446012 h 1481618"/>
              <a:gd name="connsiteX182" fmla="*/ 1266222 w 2080228"/>
              <a:gd name="connsiteY182" fmla="*/ 1447708 h 1481618"/>
              <a:gd name="connsiteX183" fmla="*/ 1273174 w 2080228"/>
              <a:gd name="connsiteY183" fmla="*/ 1449343 h 1481618"/>
              <a:gd name="connsiteX184" fmla="*/ 1280138 w 2080228"/>
              <a:gd name="connsiteY184" fmla="*/ 1450893 h 1481618"/>
              <a:gd name="connsiteX185" fmla="*/ 1287090 w 2080228"/>
              <a:gd name="connsiteY185" fmla="*/ 1452382 h 1481618"/>
              <a:gd name="connsiteX186" fmla="*/ 1294054 w 2080228"/>
              <a:gd name="connsiteY186" fmla="*/ 1453799 h 1481618"/>
              <a:gd name="connsiteX187" fmla="*/ 1301006 w 2080228"/>
              <a:gd name="connsiteY187" fmla="*/ 1455144 h 1481618"/>
              <a:gd name="connsiteX188" fmla="*/ 1307970 w 2080228"/>
              <a:gd name="connsiteY188" fmla="*/ 1456440 h 1481618"/>
              <a:gd name="connsiteX189" fmla="*/ 1314921 w 2080228"/>
              <a:gd name="connsiteY189" fmla="*/ 1457663 h 1481618"/>
              <a:gd name="connsiteX190" fmla="*/ 1321885 w 2080228"/>
              <a:gd name="connsiteY190" fmla="*/ 1458838 h 1481618"/>
              <a:gd name="connsiteX191" fmla="*/ 1328837 w 2080228"/>
              <a:gd name="connsiteY191" fmla="*/ 1459964 h 1481618"/>
              <a:gd name="connsiteX192" fmla="*/ 1335801 w 2080228"/>
              <a:gd name="connsiteY192" fmla="*/ 1461030 h 1481618"/>
              <a:gd name="connsiteX193" fmla="*/ 1342753 w 2080228"/>
              <a:gd name="connsiteY193" fmla="*/ 1462047 h 1481618"/>
              <a:gd name="connsiteX194" fmla="*/ 1349705 w 2080228"/>
              <a:gd name="connsiteY194" fmla="*/ 1463016 h 1481618"/>
              <a:gd name="connsiteX195" fmla="*/ 1356669 w 2080228"/>
              <a:gd name="connsiteY195" fmla="*/ 1463949 h 1481618"/>
              <a:gd name="connsiteX196" fmla="*/ 1363621 w 2080228"/>
              <a:gd name="connsiteY196" fmla="*/ 1464821 h 1481618"/>
              <a:gd name="connsiteX197" fmla="*/ 1370585 w 2080228"/>
              <a:gd name="connsiteY197" fmla="*/ 1465668 h 1481618"/>
              <a:gd name="connsiteX198" fmla="*/ 1377536 w 2080228"/>
              <a:gd name="connsiteY198" fmla="*/ 1466468 h 1481618"/>
              <a:gd name="connsiteX199" fmla="*/ 1384500 w 2080228"/>
              <a:gd name="connsiteY199" fmla="*/ 1467231 h 1481618"/>
              <a:gd name="connsiteX200" fmla="*/ 1391452 w 2080228"/>
              <a:gd name="connsiteY200" fmla="*/ 1467957 h 1481618"/>
              <a:gd name="connsiteX201" fmla="*/ 1398416 w 2080228"/>
              <a:gd name="connsiteY201" fmla="*/ 1468648 h 1481618"/>
              <a:gd name="connsiteX202" fmla="*/ 1405368 w 2080228"/>
              <a:gd name="connsiteY202" fmla="*/ 1469302 h 1481618"/>
              <a:gd name="connsiteX203" fmla="*/ 1412320 w 2080228"/>
              <a:gd name="connsiteY203" fmla="*/ 1469932 h 1481618"/>
              <a:gd name="connsiteX204" fmla="*/ 1419284 w 2080228"/>
              <a:gd name="connsiteY204" fmla="*/ 1470525 h 1481618"/>
              <a:gd name="connsiteX205" fmla="*/ 1426236 w 2080228"/>
              <a:gd name="connsiteY205" fmla="*/ 1471094 h 1481618"/>
              <a:gd name="connsiteX206" fmla="*/ 1433200 w 2080228"/>
              <a:gd name="connsiteY206" fmla="*/ 1471627 h 1481618"/>
              <a:gd name="connsiteX207" fmla="*/ 1440151 w 2080228"/>
              <a:gd name="connsiteY207" fmla="*/ 1472148 h 1481618"/>
              <a:gd name="connsiteX208" fmla="*/ 1447115 w 2080228"/>
              <a:gd name="connsiteY208" fmla="*/ 1472632 h 1481618"/>
              <a:gd name="connsiteX209" fmla="*/ 1454067 w 2080228"/>
              <a:gd name="connsiteY209" fmla="*/ 1473093 h 1481618"/>
              <a:gd name="connsiteX210" fmla="*/ 1461031 w 2080228"/>
              <a:gd name="connsiteY210" fmla="*/ 1473541 h 1481618"/>
              <a:gd name="connsiteX211" fmla="*/ 1467983 w 2080228"/>
              <a:gd name="connsiteY211" fmla="*/ 1473952 h 1481618"/>
              <a:gd name="connsiteX212" fmla="*/ 1474947 w 2080228"/>
              <a:gd name="connsiteY212" fmla="*/ 1474352 h 1481618"/>
              <a:gd name="connsiteX213" fmla="*/ 1481899 w 2080228"/>
              <a:gd name="connsiteY213" fmla="*/ 1474728 h 1481618"/>
              <a:gd name="connsiteX214" fmla="*/ 1488850 w 2080228"/>
              <a:gd name="connsiteY214" fmla="*/ 1475091 h 1481618"/>
              <a:gd name="connsiteX215" fmla="*/ 1495814 w 2080228"/>
              <a:gd name="connsiteY215" fmla="*/ 1475430 h 1481618"/>
              <a:gd name="connsiteX216" fmla="*/ 1502766 w 2080228"/>
              <a:gd name="connsiteY216" fmla="*/ 1475757 h 1481618"/>
              <a:gd name="connsiteX217" fmla="*/ 1509730 w 2080228"/>
              <a:gd name="connsiteY217" fmla="*/ 1476072 h 1481618"/>
              <a:gd name="connsiteX218" fmla="*/ 1516682 w 2080228"/>
              <a:gd name="connsiteY218" fmla="*/ 1476363 h 1481618"/>
              <a:gd name="connsiteX219" fmla="*/ 1523646 w 2080228"/>
              <a:gd name="connsiteY219" fmla="*/ 1476641 h 1481618"/>
              <a:gd name="connsiteX220" fmla="*/ 1530598 w 2080228"/>
              <a:gd name="connsiteY220" fmla="*/ 1476908 h 1481618"/>
              <a:gd name="connsiteX221" fmla="*/ 1537562 w 2080228"/>
              <a:gd name="connsiteY221" fmla="*/ 1477150 h 1481618"/>
              <a:gd name="connsiteX222" fmla="*/ 1544514 w 2080228"/>
              <a:gd name="connsiteY222" fmla="*/ 1477392 h 1481618"/>
              <a:gd name="connsiteX223" fmla="*/ 1551465 w 2080228"/>
              <a:gd name="connsiteY223" fmla="*/ 1477622 h 1481618"/>
              <a:gd name="connsiteX224" fmla="*/ 1558429 w 2080228"/>
              <a:gd name="connsiteY224" fmla="*/ 1477828 h 1481618"/>
              <a:gd name="connsiteX225" fmla="*/ 1565381 w 2080228"/>
              <a:gd name="connsiteY225" fmla="*/ 1478034 h 1481618"/>
              <a:gd name="connsiteX226" fmla="*/ 1572345 w 2080228"/>
              <a:gd name="connsiteY226" fmla="*/ 1478228 h 1481618"/>
              <a:gd name="connsiteX227" fmla="*/ 1579297 w 2080228"/>
              <a:gd name="connsiteY227" fmla="*/ 1478409 h 1481618"/>
              <a:gd name="connsiteX228" fmla="*/ 1586261 w 2080228"/>
              <a:gd name="connsiteY228" fmla="*/ 1478591 h 1481618"/>
              <a:gd name="connsiteX229" fmla="*/ 1593213 w 2080228"/>
              <a:gd name="connsiteY229" fmla="*/ 1478749 h 1481618"/>
              <a:gd name="connsiteX230" fmla="*/ 1600177 w 2080228"/>
              <a:gd name="connsiteY230" fmla="*/ 1478906 h 1481618"/>
              <a:gd name="connsiteX231" fmla="*/ 1607128 w 2080228"/>
              <a:gd name="connsiteY231" fmla="*/ 1479051 h 1481618"/>
              <a:gd name="connsiteX232" fmla="*/ 1614080 w 2080228"/>
              <a:gd name="connsiteY232" fmla="*/ 1479197 h 1481618"/>
              <a:gd name="connsiteX233" fmla="*/ 1621044 w 2080228"/>
              <a:gd name="connsiteY233" fmla="*/ 1479330 h 1481618"/>
              <a:gd name="connsiteX234" fmla="*/ 1627996 w 2080228"/>
              <a:gd name="connsiteY234" fmla="*/ 1479451 h 1481618"/>
              <a:gd name="connsiteX235" fmla="*/ 1634960 w 2080228"/>
              <a:gd name="connsiteY235" fmla="*/ 1479572 h 1481618"/>
              <a:gd name="connsiteX236" fmla="*/ 1641912 w 2080228"/>
              <a:gd name="connsiteY236" fmla="*/ 1479693 h 1481618"/>
              <a:gd name="connsiteX237" fmla="*/ 1648876 w 2080228"/>
              <a:gd name="connsiteY237" fmla="*/ 1479790 h 1481618"/>
              <a:gd name="connsiteX238" fmla="*/ 1655828 w 2080228"/>
              <a:gd name="connsiteY238" fmla="*/ 1479899 h 1481618"/>
              <a:gd name="connsiteX239" fmla="*/ 1662791 w 2080228"/>
              <a:gd name="connsiteY239" fmla="*/ 1479996 h 1481618"/>
              <a:gd name="connsiteX240" fmla="*/ 1669743 w 2080228"/>
              <a:gd name="connsiteY240" fmla="*/ 1480081 h 1481618"/>
              <a:gd name="connsiteX241" fmla="*/ 1676707 w 2080228"/>
              <a:gd name="connsiteY241" fmla="*/ 1480165 h 1481618"/>
              <a:gd name="connsiteX242" fmla="*/ 1683659 w 2080228"/>
              <a:gd name="connsiteY242" fmla="*/ 1480250 h 1481618"/>
              <a:gd name="connsiteX243" fmla="*/ 1690611 w 2080228"/>
              <a:gd name="connsiteY243" fmla="*/ 1480335 h 1481618"/>
              <a:gd name="connsiteX244" fmla="*/ 1697575 w 2080228"/>
              <a:gd name="connsiteY244" fmla="*/ 1480408 h 1481618"/>
              <a:gd name="connsiteX245" fmla="*/ 1704527 w 2080228"/>
              <a:gd name="connsiteY245" fmla="*/ 1480468 h 1481618"/>
              <a:gd name="connsiteX246" fmla="*/ 1711491 w 2080228"/>
              <a:gd name="connsiteY246" fmla="*/ 1480541 h 1481618"/>
              <a:gd name="connsiteX247" fmla="*/ 1718443 w 2080228"/>
              <a:gd name="connsiteY247" fmla="*/ 1480602 h 1481618"/>
              <a:gd name="connsiteX248" fmla="*/ 1725406 w 2080228"/>
              <a:gd name="connsiteY248" fmla="*/ 1480662 h 1481618"/>
              <a:gd name="connsiteX249" fmla="*/ 1732358 w 2080228"/>
              <a:gd name="connsiteY249" fmla="*/ 1480711 h 1481618"/>
              <a:gd name="connsiteX250" fmla="*/ 1739322 w 2080228"/>
              <a:gd name="connsiteY250" fmla="*/ 1480771 h 1481618"/>
              <a:gd name="connsiteX251" fmla="*/ 1746274 w 2080228"/>
              <a:gd name="connsiteY251" fmla="*/ 1480820 h 1481618"/>
              <a:gd name="connsiteX252" fmla="*/ 1753226 w 2080228"/>
              <a:gd name="connsiteY252" fmla="*/ 1480868 h 1481618"/>
              <a:gd name="connsiteX253" fmla="*/ 1760190 w 2080228"/>
              <a:gd name="connsiteY253" fmla="*/ 1480916 h 1481618"/>
              <a:gd name="connsiteX254" fmla="*/ 1767142 w 2080228"/>
              <a:gd name="connsiteY254" fmla="*/ 1480953 h 1481618"/>
              <a:gd name="connsiteX255" fmla="*/ 1774106 w 2080228"/>
              <a:gd name="connsiteY255" fmla="*/ 1480989 h 1481618"/>
              <a:gd name="connsiteX256" fmla="*/ 1781057 w 2080228"/>
              <a:gd name="connsiteY256" fmla="*/ 1481025 h 1481618"/>
              <a:gd name="connsiteX257" fmla="*/ 1788021 w 2080228"/>
              <a:gd name="connsiteY257" fmla="*/ 1481062 h 1481618"/>
              <a:gd name="connsiteX258" fmla="*/ 1794973 w 2080228"/>
              <a:gd name="connsiteY258" fmla="*/ 1481098 h 1481618"/>
              <a:gd name="connsiteX259" fmla="*/ 1801937 w 2080228"/>
              <a:gd name="connsiteY259" fmla="*/ 1481134 h 1481618"/>
              <a:gd name="connsiteX260" fmla="*/ 1808889 w 2080228"/>
              <a:gd name="connsiteY260" fmla="*/ 1481159 h 1481618"/>
              <a:gd name="connsiteX261" fmla="*/ 1815841 w 2080228"/>
              <a:gd name="connsiteY261" fmla="*/ 1481195 h 1481618"/>
              <a:gd name="connsiteX262" fmla="*/ 1822805 w 2080228"/>
              <a:gd name="connsiteY262" fmla="*/ 1481219 h 1481618"/>
              <a:gd name="connsiteX263" fmla="*/ 1829756 w 2080228"/>
              <a:gd name="connsiteY263" fmla="*/ 1481243 h 1481618"/>
              <a:gd name="connsiteX264" fmla="*/ 1836720 w 2080228"/>
              <a:gd name="connsiteY264" fmla="*/ 1481268 h 1481618"/>
              <a:gd name="connsiteX265" fmla="*/ 1843672 w 2080228"/>
              <a:gd name="connsiteY265" fmla="*/ 1481292 h 1481618"/>
              <a:gd name="connsiteX266" fmla="*/ 1850636 w 2080228"/>
              <a:gd name="connsiteY266" fmla="*/ 1481316 h 1481618"/>
              <a:gd name="connsiteX267" fmla="*/ 1857588 w 2080228"/>
              <a:gd name="connsiteY267" fmla="*/ 1481328 h 1481618"/>
              <a:gd name="connsiteX268" fmla="*/ 1864552 w 2080228"/>
              <a:gd name="connsiteY268" fmla="*/ 1481352 h 1481618"/>
              <a:gd name="connsiteX269" fmla="*/ 1871504 w 2080228"/>
              <a:gd name="connsiteY269" fmla="*/ 1481365 h 1481618"/>
              <a:gd name="connsiteX270" fmla="*/ 1878468 w 2080228"/>
              <a:gd name="connsiteY270" fmla="*/ 1481389 h 1481618"/>
              <a:gd name="connsiteX271" fmla="*/ 1885419 w 2080228"/>
              <a:gd name="connsiteY271" fmla="*/ 1481401 h 1481618"/>
              <a:gd name="connsiteX272" fmla="*/ 1892371 w 2080228"/>
              <a:gd name="connsiteY272" fmla="*/ 1481413 h 1481618"/>
              <a:gd name="connsiteX273" fmla="*/ 1899335 w 2080228"/>
              <a:gd name="connsiteY273" fmla="*/ 1481437 h 1481618"/>
              <a:gd name="connsiteX274" fmla="*/ 1906287 w 2080228"/>
              <a:gd name="connsiteY274" fmla="*/ 1481449 h 1481618"/>
              <a:gd name="connsiteX275" fmla="*/ 1913251 w 2080228"/>
              <a:gd name="connsiteY275" fmla="*/ 1481461 h 1481618"/>
              <a:gd name="connsiteX276" fmla="*/ 1920203 w 2080228"/>
              <a:gd name="connsiteY276" fmla="*/ 1481474 h 1481618"/>
              <a:gd name="connsiteX277" fmla="*/ 1927167 w 2080228"/>
              <a:gd name="connsiteY277" fmla="*/ 1481486 h 1481618"/>
              <a:gd name="connsiteX278" fmla="*/ 1934119 w 2080228"/>
              <a:gd name="connsiteY278" fmla="*/ 1481498 h 1481618"/>
              <a:gd name="connsiteX279" fmla="*/ 1941083 w 2080228"/>
              <a:gd name="connsiteY279" fmla="*/ 1481498 h 1481618"/>
              <a:gd name="connsiteX280" fmla="*/ 1948035 w 2080228"/>
              <a:gd name="connsiteY280" fmla="*/ 1481510 h 1481618"/>
              <a:gd name="connsiteX281" fmla="*/ 1954986 w 2080228"/>
              <a:gd name="connsiteY281" fmla="*/ 1481522 h 1481618"/>
              <a:gd name="connsiteX282" fmla="*/ 1961950 w 2080228"/>
              <a:gd name="connsiteY282" fmla="*/ 1481534 h 1481618"/>
              <a:gd name="connsiteX283" fmla="*/ 1968902 w 2080228"/>
              <a:gd name="connsiteY283" fmla="*/ 1481534 h 1481618"/>
              <a:gd name="connsiteX284" fmla="*/ 1975866 w 2080228"/>
              <a:gd name="connsiteY284" fmla="*/ 1481546 h 1481618"/>
              <a:gd name="connsiteX285" fmla="*/ 1982818 w 2080228"/>
              <a:gd name="connsiteY285" fmla="*/ 1481558 h 1481618"/>
              <a:gd name="connsiteX286" fmla="*/ 1989782 w 2080228"/>
              <a:gd name="connsiteY286" fmla="*/ 1481558 h 1481618"/>
              <a:gd name="connsiteX287" fmla="*/ 1996734 w 2080228"/>
              <a:gd name="connsiteY287" fmla="*/ 1481570 h 1481618"/>
              <a:gd name="connsiteX288" fmla="*/ 2003698 w 2080228"/>
              <a:gd name="connsiteY288" fmla="*/ 1481570 h 1481618"/>
              <a:gd name="connsiteX289" fmla="*/ 2010649 w 2080228"/>
              <a:gd name="connsiteY289" fmla="*/ 1481583 h 1481618"/>
              <a:gd name="connsiteX290" fmla="*/ 2017613 w 2080228"/>
              <a:gd name="connsiteY290" fmla="*/ 1481583 h 1481618"/>
              <a:gd name="connsiteX291" fmla="*/ 2024565 w 2080228"/>
              <a:gd name="connsiteY291" fmla="*/ 1481595 h 1481618"/>
              <a:gd name="connsiteX292" fmla="*/ 2031517 w 2080228"/>
              <a:gd name="connsiteY292" fmla="*/ 1481595 h 1481618"/>
              <a:gd name="connsiteX293" fmla="*/ 2038481 w 2080228"/>
              <a:gd name="connsiteY293" fmla="*/ 1481595 h 1481618"/>
              <a:gd name="connsiteX294" fmla="*/ 2045433 w 2080228"/>
              <a:gd name="connsiteY294" fmla="*/ 1481607 h 1481618"/>
              <a:gd name="connsiteX295" fmla="*/ 2052397 w 2080228"/>
              <a:gd name="connsiteY295" fmla="*/ 1481607 h 1481618"/>
              <a:gd name="connsiteX296" fmla="*/ 2059349 w 2080228"/>
              <a:gd name="connsiteY296" fmla="*/ 1481607 h 1481618"/>
              <a:gd name="connsiteX297" fmla="*/ 2066312 w 2080228"/>
              <a:gd name="connsiteY297" fmla="*/ 1481619 h 1481618"/>
              <a:gd name="connsiteX298" fmla="*/ 2073264 w 2080228"/>
              <a:gd name="connsiteY298" fmla="*/ 1481619 h 1481618"/>
              <a:gd name="connsiteX299" fmla="*/ 2080228 w 2080228"/>
              <a:gd name="connsiteY299" fmla="*/ 1481619 h 148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2080228" h="1481618">
                <a:moveTo>
                  <a:pt x="0" y="1481546"/>
                </a:moveTo>
                <a:lnTo>
                  <a:pt x="6958" y="1481352"/>
                </a:lnTo>
                <a:lnTo>
                  <a:pt x="13915" y="1480989"/>
                </a:lnTo>
                <a:lnTo>
                  <a:pt x="20872" y="1480359"/>
                </a:lnTo>
                <a:lnTo>
                  <a:pt x="27829" y="1479366"/>
                </a:lnTo>
                <a:lnTo>
                  <a:pt x="34787" y="1477877"/>
                </a:lnTo>
                <a:lnTo>
                  <a:pt x="41744" y="1475769"/>
                </a:lnTo>
                <a:lnTo>
                  <a:pt x="48702" y="1472887"/>
                </a:lnTo>
                <a:lnTo>
                  <a:pt x="55658" y="1469072"/>
                </a:lnTo>
                <a:lnTo>
                  <a:pt x="62616" y="1464203"/>
                </a:lnTo>
                <a:lnTo>
                  <a:pt x="69573" y="1458099"/>
                </a:lnTo>
                <a:lnTo>
                  <a:pt x="76531" y="1450638"/>
                </a:lnTo>
                <a:lnTo>
                  <a:pt x="83487" y="1441664"/>
                </a:lnTo>
                <a:lnTo>
                  <a:pt x="90445" y="1431079"/>
                </a:lnTo>
                <a:lnTo>
                  <a:pt x="97402" y="1418762"/>
                </a:lnTo>
                <a:lnTo>
                  <a:pt x="104360" y="1404616"/>
                </a:lnTo>
                <a:lnTo>
                  <a:pt x="111316" y="1388581"/>
                </a:lnTo>
                <a:lnTo>
                  <a:pt x="118274" y="1370583"/>
                </a:lnTo>
                <a:lnTo>
                  <a:pt x="125231" y="1350600"/>
                </a:lnTo>
                <a:lnTo>
                  <a:pt x="132189" y="1328630"/>
                </a:lnTo>
                <a:lnTo>
                  <a:pt x="139146" y="1304650"/>
                </a:lnTo>
                <a:lnTo>
                  <a:pt x="146103" y="1278708"/>
                </a:lnTo>
                <a:lnTo>
                  <a:pt x="153060" y="1250840"/>
                </a:lnTo>
                <a:lnTo>
                  <a:pt x="160018" y="1221107"/>
                </a:lnTo>
                <a:lnTo>
                  <a:pt x="166975" y="1189606"/>
                </a:lnTo>
                <a:lnTo>
                  <a:pt x="173933" y="1156409"/>
                </a:lnTo>
                <a:lnTo>
                  <a:pt x="180889" y="1121650"/>
                </a:lnTo>
                <a:lnTo>
                  <a:pt x="187847" y="1085425"/>
                </a:lnTo>
                <a:lnTo>
                  <a:pt x="194804" y="1047902"/>
                </a:lnTo>
                <a:lnTo>
                  <a:pt x="201762" y="1009203"/>
                </a:lnTo>
                <a:lnTo>
                  <a:pt x="208718" y="969488"/>
                </a:lnTo>
                <a:lnTo>
                  <a:pt x="215676" y="928913"/>
                </a:lnTo>
                <a:lnTo>
                  <a:pt x="222633" y="887643"/>
                </a:lnTo>
                <a:lnTo>
                  <a:pt x="229591" y="845844"/>
                </a:lnTo>
                <a:lnTo>
                  <a:pt x="236547" y="803682"/>
                </a:lnTo>
                <a:lnTo>
                  <a:pt x="243504" y="761328"/>
                </a:lnTo>
                <a:lnTo>
                  <a:pt x="250462" y="718948"/>
                </a:lnTo>
                <a:lnTo>
                  <a:pt x="257419" y="676704"/>
                </a:lnTo>
                <a:lnTo>
                  <a:pt x="264377" y="634759"/>
                </a:lnTo>
                <a:lnTo>
                  <a:pt x="271333" y="593267"/>
                </a:lnTo>
                <a:lnTo>
                  <a:pt x="278291" y="552381"/>
                </a:lnTo>
                <a:lnTo>
                  <a:pt x="285248" y="512243"/>
                </a:lnTo>
                <a:lnTo>
                  <a:pt x="292206" y="472990"/>
                </a:lnTo>
                <a:lnTo>
                  <a:pt x="299162" y="434751"/>
                </a:lnTo>
                <a:lnTo>
                  <a:pt x="306120" y="397647"/>
                </a:lnTo>
                <a:lnTo>
                  <a:pt x="313077" y="361792"/>
                </a:lnTo>
                <a:lnTo>
                  <a:pt x="320035" y="327286"/>
                </a:lnTo>
                <a:lnTo>
                  <a:pt x="326991" y="294226"/>
                </a:lnTo>
                <a:lnTo>
                  <a:pt x="333949" y="262696"/>
                </a:lnTo>
                <a:lnTo>
                  <a:pt x="340906" y="232770"/>
                </a:lnTo>
                <a:lnTo>
                  <a:pt x="347864" y="204516"/>
                </a:lnTo>
                <a:lnTo>
                  <a:pt x="354821" y="177991"/>
                </a:lnTo>
                <a:lnTo>
                  <a:pt x="361779" y="153242"/>
                </a:lnTo>
                <a:lnTo>
                  <a:pt x="368735" y="130308"/>
                </a:lnTo>
                <a:lnTo>
                  <a:pt x="375693" y="109220"/>
                </a:lnTo>
                <a:lnTo>
                  <a:pt x="382650" y="89998"/>
                </a:lnTo>
                <a:lnTo>
                  <a:pt x="389608" y="72659"/>
                </a:lnTo>
                <a:lnTo>
                  <a:pt x="396564" y="57205"/>
                </a:lnTo>
                <a:lnTo>
                  <a:pt x="403522" y="43638"/>
                </a:lnTo>
                <a:lnTo>
                  <a:pt x="410479" y="31948"/>
                </a:lnTo>
                <a:lnTo>
                  <a:pt x="417437" y="22121"/>
                </a:lnTo>
                <a:lnTo>
                  <a:pt x="424393" y="14135"/>
                </a:lnTo>
                <a:lnTo>
                  <a:pt x="431351" y="7966"/>
                </a:lnTo>
                <a:lnTo>
                  <a:pt x="438308" y="3578"/>
                </a:lnTo>
                <a:lnTo>
                  <a:pt x="445266" y="936"/>
                </a:lnTo>
                <a:lnTo>
                  <a:pt x="452222" y="0"/>
                </a:lnTo>
                <a:lnTo>
                  <a:pt x="459180" y="724"/>
                </a:lnTo>
                <a:lnTo>
                  <a:pt x="466137" y="3059"/>
                </a:lnTo>
                <a:lnTo>
                  <a:pt x="473095" y="6954"/>
                </a:lnTo>
                <a:lnTo>
                  <a:pt x="480052" y="12352"/>
                </a:lnTo>
                <a:lnTo>
                  <a:pt x="487010" y="19199"/>
                </a:lnTo>
                <a:lnTo>
                  <a:pt x="493966" y="27434"/>
                </a:lnTo>
                <a:lnTo>
                  <a:pt x="500924" y="36997"/>
                </a:lnTo>
                <a:lnTo>
                  <a:pt x="507881" y="47826"/>
                </a:lnTo>
                <a:lnTo>
                  <a:pt x="514839" y="59857"/>
                </a:lnTo>
                <a:lnTo>
                  <a:pt x="521795" y="73028"/>
                </a:lnTo>
                <a:lnTo>
                  <a:pt x="528753" y="87273"/>
                </a:lnTo>
                <a:lnTo>
                  <a:pt x="535710" y="102530"/>
                </a:lnTo>
                <a:lnTo>
                  <a:pt x="542668" y="118733"/>
                </a:lnTo>
                <a:lnTo>
                  <a:pt x="549624" y="135820"/>
                </a:lnTo>
                <a:lnTo>
                  <a:pt x="556581" y="153726"/>
                </a:lnTo>
                <a:lnTo>
                  <a:pt x="563539" y="172391"/>
                </a:lnTo>
                <a:lnTo>
                  <a:pt x="570496" y="191751"/>
                </a:lnTo>
                <a:lnTo>
                  <a:pt x="577454" y="211746"/>
                </a:lnTo>
                <a:lnTo>
                  <a:pt x="584410" y="232318"/>
                </a:lnTo>
                <a:lnTo>
                  <a:pt x="591362" y="253409"/>
                </a:lnTo>
                <a:lnTo>
                  <a:pt x="598326" y="274962"/>
                </a:lnTo>
                <a:lnTo>
                  <a:pt x="605278" y="296923"/>
                </a:lnTo>
                <a:lnTo>
                  <a:pt x="612242" y="319239"/>
                </a:lnTo>
                <a:lnTo>
                  <a:pt x="619194" y="341859"/>
                </a:lnTo>
                <a:lnTo>
                  <a:pt x="626158" y="364734"/>
                </a:lnTo>
                <a:lnTo>
                  <a:pt x="633109" y="387815"/>
                </a:lnTo>
                <a:lnTo>
                  <a:pt x="640073" y="411058"/>
                </a:lnTo>
                <a:lnTo>
                  <a:pt x="647025" y="434419"/>
                </a:lnTo>
                <a:lnTo>
                  <a:pt x="653989" y="457855"/>
                </a:lnTo>
                <a:lnTo>
                  <a:pt x="660941" y="481328"/>
                </a:lnTo>
                <a:lnTo>
                  <a:pt x="667893" y="504800"/>
                </a:lnTo>
                <a:lnTo>
                  <a:pt x="674857" y="528234"/>
                </a:lnTo>
                <a:lnTo>
                  <a:pt x="681808" y="551597"/>
                </a:lnTo>
                <a:lnTo>
                  <a:pt x="688772" y="574858"/>
                </a:lnTo>
                <a:lnTo>
                  <a:pt x="695724" y="597986"/>
                </a:lnTo>
                <a:lnTo>
                  <a:pt x="702688" y="620953"/>
                </a:lnTo>
                <a:lnTo>
                  <a:pt x="709640" y="643733"/>
                </a:lnTo>
                <a:lnTo>
                  <a:pt x="716604" y="666301"/>
                </a:lnTo>
                <a:lnTo>
                  <a:pt x="723556" y="688636"/>
                </a:lnTo>
                <a:lnTo>
                  <a:pt x="730508" y="710714"/>
                </a:lnTo>
                <a:lnTo>
                  <a:pt x="737472" y="732519"/>
                </a:lnTo>
                <a:lnTo>
                  <a:pt x="744423" y="754032"/>
                </a:lnTo>
                <a:lnTo>
                  <a:pt x="751387" y="775235"/>
                </a:lnTo>
                <a:lnTo>
                  <a:pt x="758339" y="796118"/>
                </a:lnTo>
                <a:lnTo>
                  <a:pt x="765303" y="816663"/>
                </a:lnTo>
                <a:lnTo>
                  <a:pt x="772255" y="836860"/>
                </a:lnTo>
                <a:lnTo>
                  <a:pt x="779219" y="856699"/>
                </a:lnTo>
                <a:lnTo>
                  <a:pt x="786171" y="876171"/>
                </a:lnTo>
                <a:lnTo>
                  <a:pt x="793135" y="895268"/>
                </a:lnTo>
                <a:lnTo>
                  <a:pt x="800086" y="913983"/>
                </a:lnTo>
                <a:lnTo>
                  <a:pt x="807038" y="932311"/>
                </a:lnTo>
                <a:lnTo>
                  <a:pt x="814002" y="950245"/>
                </a:lnTo>
                <a:lnTo>
                  <a:pt x="820954" y="967784"/>
                </a:lnTo>
                <a:lnTo>
                  <a:pt x="827918" y="984925"/>
                </a:lnTo>
                <a:lnTo>
                  <a:pt x="834870" y="1001665"/>
                </a:lnTo>
                <a:lnTo>
                  <a:pt x="841834" y="1018006"/>
                </a:lnTo>
                <a:lnTo>
                  <a:pt x="848786" y="1033944"/>
                </a:lnTo>
                <a:lnTo>
                  <a:pt x="855750" y="1049482"/>
                </a:lnTo>
                <a:lnTo>
                  <a:pt x="862701" y="1064619"/>
                </a:lnTo>
                <a:lnTo>
                  <a:pt x="869653" y="1079357"/>
                </a:lnTo>
                <a:lnTo>
                  <a:pt x="876617" y="1093709"/>
                </a:lnTo>
                <a:lnTo>
                  <a:pt x="883569" y="1107661"/>
                </a:lnTo>
                <a:lnTo>
                  <a:pt x="890533" y="1121226"/>
                </a:lnTo>
                <a:lnTo>
                  <a:pt x="897485" y="1134415"/>
                </a:lnTo>
                <a:lnTo>
                  <a:pt x="904449" y="1147217"/>
                </a:lnTo>
                <a:lnTo>
                  <a:pt x="911401" y="1159643"/>
                </a:lnTo>
                <a:lnTo>
                  <a:pt x="918365" y="1171693"/>
                </a:lnTo>
                <a:lnTo>
                  <a:pt x="925316" y="1183393"/>
                </a:lnTo>
                <a:lnTo>
                  <a:pt x="932268" y="1194729"/>
                </a:lnTo>
                <a:lnTo>
                  <a:pt x="939232" y="1205714"/>
                </a:lnTo>
                <a:lnTo>
                  <a:pt x="946184" y="1216347"/>
                </a:lnTo>
                <a:lnTo>
                  <a:pt x="953148" y="1226642"/>
                </a:lnTo>
                <a:lnTo>
                  <a:pt x="960100" y="1236609"/>
                </a:lnTo>
                <a:lnTo>
                  <a:pt x="967064" y="1246250"/>
                </a:lnTo>
                <a:lnTo>
                  <a:pt x="974015" y="1255563"/>
                </a:lnTo>
                <a:lnTo>
                  <a:pt x="980979" y="1264574"/>
                </a:lnTo>
                <a:lnTo>
                  <a:pt x="987931" y="1273270"/>
                </a:lnTo>
                <a:lnTo>
                  <a:pt x="994895" y="1281675"/>
                </a:lnTo>
                <a:lnTo>
                  <a:pt x="1001847" y="1289790"/>
                </a:lnTo>
                <a:lnTo>
                  <a:pt x="1008799" y="1297625"/>
                </a:lnTo>
                <a:lnTo>
                  <a:pt x="1015763" y="1305171"/>
                </a:lnTo>
                <a:lnTo>
                  <a:pt x="1022715" y="1312462"/>
                </a:lnTo>
                <a:lnTo>
                  <a:pt x="1029678" y="1319486"/>
                </a:lnTo>
                <a:lnTo>
                  <a:pt x="1036630" y="1326244"/>
                </a:lnTo>
                <a:lnTo>
                  <a:pt x="1043594" y="1332772"/>
                </a:lnTo>
                <a:lnTo>
                  <a:pt x="1050546" y="1339046"/>
                </a:lnTo>
                <a:lnTo>
                  <a:pt x="1057510" y="1345089"/>
                </a:lnTo>
                <a:lnTo>
                  <a:pt x="1064462" y="1350915"/>
                </a:lnTo>
                <a:lnTo>
                  <a:pt x="1071414" y="1356510"/>
                </a:lnTo>
                <a:lnTo>
                  <a:pt x="1078378" y="1361888"/>
                </a:lnTo>
                <a:lnTo>
                  <a:pt x="1085330" y="1367071"/>
                </a:lnTo>
                <a:lnTo>
                  <a:pt x="1092293" y="1372049"/>
                </a:lnTo>
                <a:lnTo>
                  <a:pt x="1099245" y="1376833"/>
                </a:lnTo>
                <a:lnTo>
                  <a:pt x="1106209" y="1381423"/>
                </a:lnTo>
                <a:lnTo>
                  <a:pt x="1113161" y="1385831"/>
                </a:lnTo>
                <a:lnTo>
                  <a:pt x="1120125" y="1390070"/>
                </a:lnTo>
                <a:lnTo>
                  <a:pt x="1127077" y="1394140"/>
                </a:lnTo>
                <a:lnTo>
                  <a:pt x="1134041" y="1398039"/>
                </a:lnTo>
                <a:lnTo>
                  <a:pt x="1140993" y="1401782"/>
                </a:lnTo>
                <a:lnTo>
                  <a:pt x="1147944" y="1405379"/>
                </a:lnTo>
                <a:lnTo>
                  <a:pt x="1154908" y="1408818"/>
                </a:lnTo>
                <a:lnTo>
                  <a:pt x="1161860" y="1412125"/>
                </a:lnTo>
                <a:lnTo>
                  <a:pt x="1168824" y="1415286"/>
                </a:lnTo>
                <a:lnTo>
                  <a:pt x="1175776" y="1418314"/>
                </a:lnTo>
                <a:lnTo>
                  <a:pt x="1182740" y="1421220"/>
                </a:lnTo>
                <a:lnTo>
                  <a:pt x="1189692" y="1424006"/>
                </a:lnTo>
                <a:lnTo>
                  <a:pt x="1196656" y="1426670"/>
                </a:lnTo>
                <a:lnTo>
                  <a:pt x="1203607" y="1429214"/>
                </a:lnTo>
                <a:lnTo>
                  <a:pt x="1210559" y="1431660"/>
                </a:lnTo>
                <a:lnTo>
                  <a:pt x="1217523" y="1433998"/>
                </a:lnTo>
                <a:lnTo>
                  <a:pt x="1224475" y="1436226"/>
                </a:lnTo>
                <a:lnTo>
                  <a:pt x="1231439" y="1438358"/>
                </a:lnTo>
                <a:lnTo>
                  <a:pt x="1238391" y="1440404"/>
                </a:lnTo>
                <a:lnTo>
                  <a:pt x="1245355" y="1442354"/>
                </a:lnTo>
                <a:lnTo>
                  <a:pt x="1252307" y="1444219"/>
                </a:lnTo>
                <a:lnTo>
                  <a:pt x="1259271" y="1446012"/>
                </a:lnTo>
                <a:lnTo>
                  <a:pt x="1266222" y="1447708"/>
                </a:lnTo>
                <a:lnTo>
                  <a:pt x="1273174" y="1449343"/>
                </a:lnTo>
                <a:lnTo>
                  <a:pt x="1280138" y="1450893"/>
                </a:lnTo>
                <a:lnTo>
                  <a:pt x="1287090" y="1452382"/>
                </a:lnTo>
                <a:lnTo>
                  <a:pt x="1294054" y="1453799"/>
                </a:lnTo>
                <a:lnTo>
                  <a:pt x="1301006" y="1455144"/>
                </a:lnTo>
                <a:lnTo>
                  <a:pt x="1307970" y="1456440"/>
                </a:lnTo>
                <a:lnTo>
                  <a:pt x="1314921" y="1457663"/>
                </a:lnTo>
                <a:lnTo>
                  <a:pt x="1321885" y="1458838"/>
                </a:lnTo>
                <a:lnTo>
                  <a:pt x="1328837" y="1459964"/>
                </a:lnTo>
                <a:lnTo>
                  <a:pt x="1335801" y="1461030"/>
                </a:lnTo>
                <a:lnTo>
                  <a:pt x="1342753" y="1462047"/>
                </a:lnTo>
                <a:lnTo>
                  <a:pt x="1349705" y="1463016"/>
                </a:lnTo>
                <a:lnTo>
                  <a:pt x="1356669" y="1463949"/>
                </a:lnTo>
                <a:lnTo>
                  <a:pt x="1363621" y="1464821"/>
                </a:lnTo>
                <a:lnTo>
                  <a:pt x="1370585" y="1465668"/>
                </a:lnTo>
                <a:lnTo>
                  <a:pt x="1377536" y="1466468"/>
                </a:lnTo>
                <a:lnTo>
                  <a:pt x="1384500" y="1467231"/>
                </a:lnTo>
                <a:lnTo>
                  <a:pt x="1391452" y="1467957"/>
                </a:lnTo>
                <a:lnTo>
                  <a:pt x="1398416" y="1468648"/>
                </a:lnTo>
                <a:lnTo>
                  <a:pt x="1405368" y="1469302"/>
                </a:lnTo>
                <a:lnTo>
                  <a:pt x="1412320" y="1469932"/>
                </a:lnTo>
                <a:lnTo>
                  <a:pt x="1419284" y="1470525"/>
                </a:lnTo>
                <a:lnTo>
                  <a:pt x="1426236" y="1471094"/>
                </a:lnTo>
                <a:lnTo>
                  <a:pt x="1433200" y="1471627"/>
                </a:lnTo>
                <a:lnTo>
                  <a:pt x="1440151" y="1472148"/>
                </a:lnTo>
                <a:lnTo>
                  <a:pt x="1447115" y="1472632"/>
                </a:lnTo>
                <a:lnTo>
                  <a:pt x="1454067" y="1473093"/>
                </a:lnTo>
                <a:lnTo>
                  <a:pt x="1461031" y="1473541"/>
                </a:lnTo>
                <a:lnTo>
                  <a:pt x="1467983" y="1473952"/>
                </a:lnTo>
                <a:lnTo>
                  <a:pt x="1474947" y="1474352"/>
                </a:lnTo>
                <a:lnTo>
                  <a:pt x="1481899" y="1474728"/>
                </a:lnTo>
                <a:lnTo>
                  <a:pt x="1488850" y="1475091"/>
                </a:lnTo>
                <a:lnTo>
                  <a:pt x="1495814" y="1475430"/>
                </a:lnTo>
                <a:lnTo>
                  <a:pt x="1502766" y="1475757"/>
                </a:lnTo>
                <a:lnTo>
                  <a:pt x="1509730" y="1476072"/>
                </a:lnTo>
                <a:lnTo>
                  <a:pt x="1516682" y="1476363"/>
                </a:lnTo>
                <a:lnTo>
                  <a:pt x="1523646" y="1476641"/>
                </a:lnTo>
                <a:lnTo>
                  <a:pt x="1530598" y="1476908"/>
                </a:lnTo>
                <a:lnTo>
                  <a:pt x="1537562" y="1477150"/>
                </a:lnTo>
                <a:lnTo>
                  <a:pt x="1544514" y="1477392"/>
                </a:lnTo>
                <a:lnTo>
                  <a:pt x="1551465" y="1477622"/>
                </a:lnTo>
                <a:lnTo>
                  <a:pt x="1558429" y="1477828"/>
                </a:lnTo>
                <a:lnTo>
                  <a:pt x="1565381" y="1478034"/>
                </a:lnTo>
                <a:lnTo>
                  <a:pt x="1572345" y="1478228"/>
                </a:lnTo>
                <a:lnTo>
                  <a:pt x="1579297" y="1478409"/>
                </a:lnTo>
                <a:lnTo>
                  <a:pt x="1586261" y="1478591"/>
                </a:lnTo>
                <a:lnTo>
                  <a:pt x="1593213" y="1478749"/>
                </a:lnTo>
                <a:lnTo>
                  <a:pt x="1600177" y="1478906"/>
                </a:lnTo>
                <a:lnTo>
                  <a:pt x="1607128" y="1479051"/>
                </a:lnTo>
                <a:lnTo>
                  <a:pt x="1614080" y="1479197"/>
                </a:lnTo>
                <a:lnTo>
                  <a:pt x="1621044" y="1479330"/>
                </a:lnTo>
                <a:lnTo>
                  <a:pt x="1627996" y="1479451"/>
                </a:lnTo>
                <a:lnTo>
                  <a:pt x="1634960" y="1479572"/>
                </a:lnTo>
                <a:lnTo>
                  <a:pt x="1641912" y="1479693"/>
                </a:lnTo>
                <a:lnTo>
                  <a:pt x="1648876" y="1479790"/>
                </a:lnTo>
                <a:lnTo>
                  <a:pt x="1655828" y="1479899"/>
                </a:lnTo>
                <a:lnTo>
                  <a:pt x="1662791" y="1479996"/>
                </a:lnTo>
                <a:lnTo>
                  <a:pt x="1669743" y="1480081"/>
                </a:lnTo>
                <a:lnTo>
                  <a:pt x="1676707" y="1480165"/>
                </a:lnTo>
                <a:lnTo>
                  <a:pt x="1683659" y="1480250"/>
                </a:lnTo>
                <a:lnTo>
                  <a:pt x="1690611" y="1480335"/>
                </a:lnTo>
                <a:lnTo>
                  <a:pt x="1697575" y="1480408"/>
                </a:lnTo>
                <a:lnTo>
                  <a:pt x="1704527" y="1480468"/>
                </a:lnTo>
                <a:lnTo>
                  <a:pt x="1711491" y="1480541"/>
                </a:lnTo>
                <a:lnTo>
                  <a:pt x="1718443" y="1480602"/>
                </a:lnTo>
                <a:lnTo>
                  <a:pt x="1725406" y="1480662"/>
                </a:lnTo>
                <a:lnTo>
                  <a:pt x="1732358" y="1480711"/>
                </a:lnTo>
                <a:lnTo>
                  <a:pt x="1739322" y="1480771"/>
                </a:lnTo>
                <a:lnTo>
                  <a:pt x="1746274" y="1480820"/>
                </a:lnTo>
                <a:lnTo>
                  <a:pt x="1753226" y="1480868"/>
                </a:lnTo>
                <a:lnTo>
                  <a:pt x="1760190" y="1480916"/>
                </a:lnTo>
                <a:lnTo>
                  <a:pt x="1767142" y="1480953"/>
                </a:lnTo>
                <a:lnTo>
                  <a:pt x="1774106" y="1480989"/>
                </a:lnTo>
                <a:lnTo>
                  <a:pt x="1781057" y="1481025"/>
                </a:lnTo>
                <a:lnTo>
                  <a:pt x="1788021" y="1481062"/>
                </a:lnTo>
                <a:lnTo>
                  <a:pt x="1794973" y="1481098"/>
                </a:lnTo>
                <a:lnTo>
                  <a:pt x="1801937" y="1481134"/>
                </a:lnTo>
                <a:lnTo>
                  <a:pt x="1808889" y="1481159"/>
                </a:lnTo>
                <a:lnTo>
                  <a:pt x="1815841" y="1481195"/>
                </a:lnTo>
                <a:lnTo>
                  <a:pt x="1822805" y="1481219"/>
                </a:lnTo>
                <a:lnTo>
                  <a:pt x="1829756" y="1481243"/>
                </a:lnTo>
                <a:lnTo>
                  <a:pt x="1836720" y="1481268"/>
                </a:lnTo>
                <a:lnTo>
                  <a:pt x="1843672" y="1481292"/>
                </a:lnTo>
                <a:lnTo>
                  <a:pt x="1850636" y="1481316"/>
                </a:lnTo>
                <a:lnTo>
                  <a:pt x="1857588" y="1481328"/>
                </a:lnTo>
                <a:lnTo>
                  <a:pt x="1864552" y="1481352"/>
                </a:lnTo>
                <a:lnTo>
                  <a:pt x="1871504" y="1481365"/>
                </a:lnTo>
                <a:lnTo>
                  <a:pt x="1878468" y="1481389"/>
                </a:lnTo>
                <a:lnTo>
                  <a:pt x="1885419" y="1481401"/>
                </a:lnTo>
                <a:lnTo>
                  <a:pt x="1892371" y="1481413"/>
                </a:lnTo>
                <a:lnTo>
                  <a:pt x="1899335" y="1481437"/>
                </a:lnTo>
                <a:lnTo>
                  <a:pt x="1906287" y="1481449"/>
                </a:lnTo>
                <a:lnTo>
                  <a:pt x="1913251" y="1481461"/>
                </a:lnTo>
                <a:lnTo>
                  <a:pt x="1920203" y="1481474"/>
                </a:lnTo>
                <a:lnTo>
                  <a:pt x="1927167" y="1481486"/>
                </a:lnTo>
                <a:lnTo>
                  <a:pt x="1934119" y="1481498"/>
                </a:lnTo>
                <a:lnTo>
                  <a:pt x="1941083" y="1481498"/>
                </a:lnTo>
                <a:lnTo>
                  <a:pt x="1948035" y="1481510"/>
                </a:lnTo>
                <a:lnTo>
                  <a:pt x="1954986" y="1481522"/>
                </a:lnTo>
                <a:lnTo>
                  <a:pt x="1961950" y="1481534"/>
                </a:lnTo>
                <a:lnTo>
                  <a:pt x="1968902" y="1481534"/>
                </a:lnTo>
                <a:lnTo>
                  <a:pt x="1975866" y="1481546"/>
                </a:lnTo>
                <a:lnTo>
                  <a:pt x="1982818" y="1481558"/>
                </a:lnTo>
                <a:lnTo>
                  <a:pt x="1989782" y="1481558"/>
                </a:lnTo>
                <a:lnTo>
                  <a:pt x="1996734" y="1481570"/>
                </a:lnTo>
                <a:lnTo>
                  <a:pt x="2003698" y="1481570"/>
                </a:lnTo>
                <a:lnTo>
                  <a:pt x="2010649" y="1481583"/>
                </a:lnTo>
                <a:lnTo>
                  <a:pt x="2017613" y="1481583"/>
                </a:lnTo>
                <a:lnTo>
                  <a:pt x="2024565" y="1481595"/>
                </a:lnTo>
                <a:lnTo>
                  <a:pt x="2031517" y="1481595"/>
                </a:lnTo>
                <a:lnTo>
                  <a:pt x="2038481" y="1481595"/>
                </a:lnTo>
                <a:lnTo>
                  <a:pt x="2045433" y="1481607"/>
                </a:lnTo>
                <a:lnTo>
                  <a:pt x="2052397" y="1481607"/>
                </a:lnTo>
                <a:lnTo>
                  <a:pt x="2059349" y="1481607"/>
                </a:lnTo>
                <a:lnTo>
                  <a:pt x="2066312" y="1481619"/>
                </a:lnTo>
                <a:lnTo>
                  <a:pt x="2073264" y="1481619"/>
                </a:lnTo>
                <a:lnTo>
                  <a:pt x="2080228" y="1481619"/>
                </a:lnTo>
              </a:path>
            </a:pathLst>
          </a:custGeom>
          <a:noFill/>
          <a:ln w="14526" cap="rnd">
            <a:solidFill>
              <a:srgbClr val="FF0000"/>
            </a:solidFill>
            <a:prstDash val="solid"/>
            <a:round/>
          </a:ln>
        </p:spPr>
        <p:txBody>
          <a:bodyPr rtlCol="0" anchor="ctr"/>
          <a:lstStyle/>
          <a:p>
            <a:endParaRPr lang="en-DE"/>
          </a:p>
        </p:txBody>
      </p:sp>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18CE1ECA-38B4-D528-AA82-BD772DEE7A76}"/>
                  </a:ext>
                </a:extLst>
              </p:cNvPr>
              <p:cNvSpPr txBox="1"/>
              <p:nvPr/>
            </p:nvSpPr>
            <p:spPr bwMode="gray">
              <a:xfrm>
                <a:off x="1043608" y="2025397"/>
                <a:ext cx="1296144" cy="2543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de-DE" sz="1000" i="1" smtClean="0">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de-DE" sz="1000" i="1">
                                  <a:solidFill>
                                    <a:srgbClr val="C00000"/>
                                  </a:solidFill>
                                  <a:latin typeface="Cambria Math" panose="02040503050406030204" pitchFamily="18" charset="0"/>
                                </a:rPr>
                                <m:t>0</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𝒚</m:t>
                          </m:r>
                        </m:e>
                      </m:acc>
                      <m:r>
                        <a:rPr lang="en-US" sz="1000" b="0" i="1" smtClean="0">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b="0" i="1" smtClean="0">
                          <a:solidFill>
                            <a:srgbClr val="C00000"/>
                          </a:solidFill>
                          <a:latin typeface="Cambria Math" panose="02040503050406030204" pitchFamily="18" charset="0"/>
                        </a:rPr>
                        <m:t>⋅</m:t>
                      </m:r>
                      <m:acc>
                        <m:accPr>
                          <m:chr m:val="̅"/>
                          <m:ctrlPr>
                            <a:rPr lang="en-US" sz="1000" b="0" i="1" smtClean="0">
                              <a:solidFill>
                                <a:srgbClr val="C00000"/>
                              </a:solidFill>
                              <a:latin typeface="Cambria Math" panose="02040503050406030204" pitchFamily="18" charset="0"/>
                            </a:rPr>
                          </m:ctrlPr>
                        </m:accPr>
                        <m:e>
                          <m:r>
                            <a:rPr lang="en-US" sz="1000" b="1" i="1" smtClean="0">
                              <a:solidFill>
                                <a:srgbClr val="C00000"/>
                              </a:solidFill>
                              <a:latin typeface="Cambria Math" panose="02040503050406030204" pitchFamily="18" charset="0"/>
                            </a:rPr>
                            <m:t>𝒙</m:t>
                          </m:r>
                        </m:e>
                      </m:acc>
                    </m:oMath>
                  </m:oMathPara>
                </a14:m>
                <a:endParaRPr lang="de-DE" sz="1000" dirty="0">
                  <a:solidFill>
                    <a:srgbClr val="C00000"/>
                  </a:solidFill>
                </a:endParaRPr>
              </a:p>
            </p:txBody>
          </p:sp>
        </mc:Choice>
        <mc:Fallback xmlns="">
          <p:sp>
            <p:nvSpPr>
              <p:cNvPr id="1146" name="TextBox 1145">
                <a:extLst>
                  <a:ext uri="{FF2B5EF4-FFF2-40B4-BE49-F238E27FC236}">
                    <a16:creationId xmlns:a16="http://schemas.microsoft.com/office/drawing/2014/main" id="{18CE1ECA-38B4-D528-AA82-BD772DEE7A76}"/>
                  </a:ext>
                </a:extLst>
              </p:cNvPr>
              <p:cNvSpPr txBox="1">
                <a:spLocks noRot="1" noChangeAspect="1" noMove="1" noResize="1" noEditPoints="1" noAdjustHandles="1" noChangeArrowheads="1" noChangeShapeType="1" noTextEdit="1"/>
              </p:cNvSpPr>
              <p:nvPr/>
            </p:nvSpPr>
            <p:spPr bwMode="gray">
              <a:xfrm>
                <a:off x="1043608" y="2025397"/>
                <a:ext cx="1296144" cy="254365"/>
              </a:xfrm>
              <a:prstGeom prst="rect">
                <a:avLst/>
              </a:prstGeom>
              <a:blipFill>
                <a:blip r:embed="rId3"/>
                <a:stretch>
                  <a:fillRect t="-476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8957411B-6F43-1448-48A7-2610FA7F2865}"/>
                  </a:ext>
                </a:extLst>
              </p:cNvPr>
              <p:cNvSpPr txBox="1"/>
              <p:nvPr/>
            </p:nvSpPr>
            <p:spPr bwMode="gray">
              <a:xfrm>
                <a:off x="3779912" y="1923678"/>
                <a:ext cx="1728192" cy="4351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f>
                        <m:fPr>
                          <m:ctrlPr>
                            <a:rPr lang="en-US" sz="1000" i="1">
                              <a:solidFill>
                                <a:srgbClr val="C00000"/>
                              </a:solidFill>
                              <a:latin typeface="Cambria Math" panose="02040503050406030204" pitchFamily="18" charset="0"/>
                            </a:rPr>
                          </m:ctrlPr>
                        </m:fPr>
                        <m:num>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𝑦</m:t>
                                  </m:r>
                                </m:e>
                                <m:sub>
                                  <m:r>
                                    <a:rPr lang="en-US" sz="1000" i="1">
                                      <a:solidFill>
                                        <a:srgbClr val="C00000"/>
                                      </a:solidFill>
                                      <a:latin typeface="Cambria Math" panose="02040503050406030204" pitchFamily="18" charset="0"/>
                                    </a:rPr>
                                    <m:t>𝑖</m:t>
                                  </m:r>
                                </m:sub>
                              </m:sSub>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r>
                            <a:rPr lang="en-US" sz="1000" i="1">
                              <a:solidFill>
                                <a:srgbClr val="C00000"/>
                              </a:solidFill>
                              <a:latin typeface="Cambria Math" panose="02040503050406030204" pitchFamily="18" charset="0"/>
                            </a:rPr>
                            <m:t>⋅</m:t>
                          </m:r>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𝒚</m:t>
                              </m:r>
                            </m:e>
                          </m:acc>
                        </m:num>
                        <m:den>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Sup>
                                <m:sSubSupPr>
                                  <m:ctrlPr>
                                    <a:rPr lang="en-US" sz="1000" i="1">
                                      <a:solidFill>
                                        <a:srgbClr val="C00000"/>
                                      </a:solidFill>
                                      <a:latin typeface="Cambria Math" panose="02040503050406030204" pitchFamily="18" charset="0"/>
                                    </a:rPr>
                                  </m:ctrlPr>
                                </m:sSubSup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up>
                                  <m:r>
                                    <a:rPr lang="en-US" sz="1000" i="1">
                                      <a:solidFill>
                                        <a:srgbClr val="C00000"/>
                                      </a:solidFill>
                                      <a:latin typeface="Cambria Math" panose="02040503050406030204" pitchFamily="18" charset="0"/>
                                    </a:rPr>
                                    <m:t>2</m:t>
                                  </m:r>
                                </m:sup>
                              </m:sSubSup>
                            </m:e>
                          </m:nary>
                          <m:r>
                            <a:rPr lang="en-US" sz="1000" i="1">
                              <a:solidFill>
                                <a:srgbClr val="C00000"/>
                              </a:solidFill>
                              <a:latin typeface="Cambria Math" panose="02040503050406030204" pitchFamily="18" charset="0"/>
                            </a:rPr>
                            <m:t>−</m:t>
                          </m:r>
                          <m:r>
                            <a:rPr lang="en-US" sz="1000" i="1">
                              <a:solidFill>
                                <a:srgbClr val="C00000"/>
                              </a:solidFill>
                              <a:latin typeface="Cambria Math" panose="02040503050406030204" pitchFamily="18" charset="0"/>
                            </a:rPr>
                            <m:t>𝑛</m:t>
                          </m:r>
                          <m:r>
                            <a:rPr lang="en-US" sz="1000" i="1">
                              <a:solidFill>
                                <a:srgbClr val="C00000"/>
                              </a:solidFill>
                              <a:latin typeface="Cambria Math" panose="02040503050406030204" pitchFamily="18" charset="0"/>
                            </a:rPr>
                            <m:t>⋅</m:t>
                          </m:r>
                          <m:sSup>
                            <m:sSupPr>
                              <m:ctrlPr>
                                <a:rPr lang="en-US" sz="1000" i="1">
                                  <a:solidFill>
                                    <a:srgbClr val="C00000"/>
                                  </a:solidFill>
                                  <a:latin typeface="Cambria Math" panose="02040503050406030204" pitchFamily="18" charset="0"/>
                                </a:rPr>
                              </m:ctrlPr>
                            </m:sSupPr>
                            <m:e>
                              <m:d>
                                <m:dPr>
                                  <m:ctrlPr>
                                    <a:rPr lang="en-US" sz="1000" i="1">
                                      <a:solidFill>
                                        <a:srgbClr val="C00000"/>
                                      </a:solidFill>
                                      <a:latin typeface="Cambria Math" panose="02040503050406030204" pitchFamily="18" charset="0"/>
                                    </a:rPr>
                                  </m:ctrlPr>
                                </m:dPr>
                                <m:e>
                                  <m:acc>
                                    <m:accPr>
                                      <m:chr m:val="̅"/>
                                      <m:ctrlPr>
                                        <a:rPr lang="en-US" sz="1000" i="1">
                                          <a:solidFill>
                                            <a:srgbClr val="C00000"/>
                                          </a:solidFill>
                                          <a:latin typeface="Cambria Math" panose="02040503050406030204" pitchFamily="18" charset="0"/>
                                        </a:rPr>
                                      </m:ctrlPr>
                                    </m:accPr>
                                    <m:e>
                                      <m:r>
                                        <a:rPr lang="en-US" sz="1000" b="1" i="1">
                                          <a:solidFill>
                                            <a:srgbClr val="C00000"/>
                                          </a:solidFill>
                                          <a:latin typeface="Cambria Math" panose="02040503050406030204" pitchFamily="18" charset="0"/>
                                        </a:rPr>
                                        <m:t>𝒙</m:t>
                                      </m:r>
                                    </m:e>
                                  </m:acc>
                                </m:e>
                              </m:d>
                            </m:e>
                            <m:sup>
                              <m:r>
                                <a:rPr lang="en-US" sz="1000" i="1">
                                  <a:solidFill>
                                    <a:srgbClr val="C00000"/>
                                  </a:solidFill>
                                  <a:latin typeface="Cambria Math" panose="02040503050406030204" pitchFamily="18" charset="0"/>
                                </a:rPr>
                                <m:t>2</m:t>
                              </m:r>
                            </m:sup>
                          </m:sSup>
                        </m:den>
                      </m:f>
                    </m:oMath>
                  </m:oMathPara>
                </a14:m>
                <a:endParaRPr lang="de-DE" sz="1000" dirty="0">
                  <a:solidFill>
                    <a:srgbClr val="C00000"/>
                  </a:solidFill>
                </a:endParaRPr>
              </a:p>
            </p:txBody>
          </p:sp>
        </mc:Choice>
        <mc:Fallback xmlns="">
          <p:sp>
            <p:nvSpPr>
              <p:cNvPr id="1147" name="TextBox 1146">
                <a:extLst>
                  <a:ext uri="{FF2B5EF4-FFF2-40B4-BE49-F238E27FC236}">
                    <a16:creationId xmlns:a16="http://schemas.microsoft.com/office/drawing/2014/main" id="{8957411B-6F43-1448-48A7-2610FA7F2865}"/>
                  </a:ext>
                </a:extLst>
              </p:cNvPr>
              <p:cNvSpPr txBox="1">
                <a:spLocks noRot="1" noChangeAspect="1" noMove="1" noResize="1" noEditPoints="1" noAdjustHandles="1" noChangeArrowheads="1" noChangeShapeType="1" noTextEdit="1"/>
              </p:cNvSpPr>
              <p:nvPr/>
            </p:nvSpPr>
            <p:spPr bwMode="gray">
              <a:xfrm>
                <a:off x="3779912" y="1923678"/>
                <a:ext cx="1728192" cy="435119"/>
              </a:xfrm>
              <a:prstGeom prst="rect">
                <a:avLst/>
              </a:prstGeom>
              <a:blipFill>
                <a:blip r:embed="rId4"/>
                <a:stretch>
                  <a:fillRect t="-48571" b="-8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168B8687-20D4-6EFA-47DA-834D64F3F12E}"/>
                  </a:ext>
                </a:extLst>
              </p:cNvPr>
              <p:cNvSpPr txBox="1"/>
              <p:nvPr/>
            </p:nvSpPr>
            <p:spPr bwMode="gray">
              <a:xfrm>
                <a:off x="6777640" y="1817437"/>
                <a:ext cx="201622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000" b="0" i="0" smtClean="0">
                          <a:solidFill>
                            <a:srgbClr val="C00000"/>
                          </a:solidFill>
                          <a:latin typeface="Cambria Math" panose="02040503050406030204" pitchFamily="18" charset="0"/>
                        </a:rPr>
                        <m:t>SSR</m:t>
                      </m:r>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p>
                            <m:sSupPr>
                              <m:ctrlPr>
                                <a:rPr lang="en-US" sz="1000" b="0" i="1" smtClean="0">
                                  <a:solidFill>
                                    <a:srgbClr val="C00000"/>
                                  </a:solidFill>
                                  <a:latin typeface="Cambria Math" panose="02040503050406030204" pitchFamily="18" charset="0"/>
                                </a:rPr>
                              </m:ctrlPr>
                            </m:sSupPr>
                            <m:e>
                              <m:d>
                                <m:dPr>
                                  <m:ctrlPr>
                                    <a:rPr lang="en-US" sz="1000" b="0" i="1" smtClean="0">
                                      <a:solidFill>
                                        <a:srgbClr val="C00000"/>
                                      </a:solidFill>
                                      <a:latin typeface="Cambria Math" panose="02040503050406030204" pitchFamily="18" charset="0"/>
                                    </a:rPr>
                                  </m:ctrlPr>
                                </m:dPr>
                                <m:e>
                                  <m:sSub>
                                    <m:sSubPr>
                                      <m:ctrlPr>
                                        <a:rPr lang="en-US" sz="1000" b="0" i="1" smtClean="0">
                                          <a:solidFill>
                                            <a:srgbClr val="C00000"/>
                                          </a:solidFill>
                                          <a:latin typeface="Cambria Math" panose="02040503050406030204" pitchFamily="18" charset="0"/>
                                        </a:rPr>
                                      </m:ctrlPr>
                                    </m:sSubPr>
                                    <m:e>
                                      <m:r>
                                        <a:rPr lang="en-US" sz="1000" b="0" i="1" smtClean="0">
                                          <a:solidFill>
                                            <a:srgbClr val="C00000"/>
                                          </a:solidFill>
                                          <a:latin typeface="Cambria Math" panose="02040503050406030204" pitchFamily="18" charset="0"/>
                                        </a:rPr>
                                        <m:t>𝑦</m:t>
                                      </m:r>
                                    </m:e>
                                    <m:sub>
                                      <m:r>
                                        <a:rPr lang="en-US" sz="1000" b="0" i="1" smtClean="0">
                                          <a:solidFill>
                                            <a:srgbClr val="C00000"/>
                                          </a:solidFill>
                                          <a:latin typeface="Cambria Math" panose="02040503050406030204" pitchFamily="18" charset="0"/>
                                        </a:rPr>
                                        <m:t>𝑖</m:t>
                                      </m:r>
                                    </m:sub>
                                  </m:sSub>
                                  <m:r>
                                    <a:rPr lang="en-US" sz="1000" b="0" i="1" smtClean="0">
                                      <a:solidFill>
                                        <a:srgbClr val="C00000"/>
                                      </a:solidFill>
                                      <a:latin typeface="Cambria Math" panose="02040503050406030204" pitchFamily="18" charset="0"/>
                                    </a:rPr>
                                    <m:t>−</m:t>
                                  </m:r>
                                  <m:d>
                                    <m:dPr>
                                      <m:ctrlPr>
                                        <a:rPr lang="en-US" sz="1000" b="0" i="1" smtClean="0">
                                          <a:solidFill>
                                            <a:srgbClr val="C00000"/>
                                          </a:solidFill>
                                          <a:latin typeface="Cambria Math" panose="02040503050406030204" pitchFamily="18" charset="0"/>
                                        </a:rPr>
                                      </m:ctrlPr>
                                    </m:dPr>
                                    <m:e>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1</m:t>
                                              </m:r>
                                            </m:sub>
                                          </m:sSub>
                                        </m:e>
                                      </m:acc>
                                      <m:r>
                                        <a:rPr lang="en-US" sz="1000" i="1">
                                          <a:solidFill>
                                            <a:srgbClr val="C00000"/>
                                          </a:solidFill>
                                          <a:latin typeface="Cambria Math" panose="02040503050406030204" pitchFamily="18" charset="0"/>
                                        </a:rPr>
                                        <m:t>⋅</m:t>
                                      </m:r>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𝑥</m:t>
                                          </m:r>
                                        </m:e>
                                        <m:sub>
                                          <m:r>
                                            <a:rPr lang="en-US" sz="1000" i="1">
                                              <a:solidFill>
                                                <a:srgbClr val="C00000"/>
                                              </a:solidFill>
                                              <a:latin typeface="Cambria Math" panose="02040503050406030204" pitchFamily="18" charset="0"/>
                                            </a:rPr>
                                            <m:t>𝑖</m:t>
                                          </m:r>
                                        </m:sub>
                                      </m:sSub>
                                      <m:r>
                                        <a:rPr lang="en-US" sz="1000" i="1">
                                          <a:solidFill>
                                            <a:srgbClr val="C00000"/>
                                          </a:solidFill>
                                          <a:latin typeface="Cambria Math" panose="02040503050406030204" pitchFamily="18" charset="0"/>
                                        </a:rPr>
                                        <m:t>+</m:t>
                                      </m:r>
                                      <m:acc>
                                        <m:accPr>
                                          <m:chr m:val="̂"/>
                                          <m:ctrlPr>
                                            <a:rPr lang="de-DE" sz="1000" i="1">
                                              <a:solidFill>
                                                <a:srgbClr val="C00000"/>
                                              </a:solidFill>
                                              <a:latin typeface="Cambria Math" panose="02040503050406030204" pitchFamily="18" charset="0"/>
                                            </a:rPr>
                                          </m:ctrlPr>
                                        </m:accPr>
                                        <m:e>
                                          <m:sSub>
                                            <m:sSubPr>
                                              <m:ctrlPr>
                                                <a:rPr lang="de-DE" sz="1000" i="1">
                                                  <a:solidFill>
                                                    <a:srgbClr val="C00000"/>
                                                  </a:solidFill>
                                                  <a:latin typeface="Cambria Math" panose="02040503050406030204" pitchFamily="18" charset="0"/>
                                                </a:rPr>
                                              </m:ctrlPr>
                                            </m:sSubPr>
                                            <m:e>
                                              <m:r>
                                                <a:rPr lang="de-DE" sz="1000" i="1">
                                                  <a:solidFill>
                                                    <a:srgbClr val="C00000"/>
                                                  </a:solidFill>
                                                  <a:latin typeface="Cambria Math" panose="02040503050406030204" pitchFamily="18" charset="0"/>
                                                </a:rPr>
                                                <m:t>𝛽</m:t>
                                              </m:r>
                                            </m:e>
                                            <m:sub>
                                              <m:r>
                                                <a:rPr lang="en-US" sz="1000" i="1">
                                                  <a:solidFill>
                                                    <a:srgbClr val="C00000"/>
                                                  </a:solidFill>
                                                  <a:latin typeface="Cambria Math" panose="02040503050406030204" pitchFamily="18" charset="0"/>
                                                </a:rPr>
                                                <m:t>0</m:t>
                                              </m:r>
                                            </m:sub>
                                          </m:sSub>
                                        </m:e>
                                      </m:acc>
                                    </m:e>
                                  </m:d>
                                </m:e>
                              </m:d>
                            </m:e>
                            <m:sup>
                              <m:r>
                                <a:rPr lang="en-US" sz="1000" b="0" i="1" smtClean="0">
                                  <a:solidFill>
                                    <a:srgbClr val="C00000"/>
                                  </a:solidFill>
                                  <a:latin typeface="Cambria Math" panose="02040503050406030204" pitchFamily="18" charset="0"/>
                                </a:rPr>
                                <m:t>2</m:t>
                              </m:r>
                            </m:sup>
                          </m:sSup>
                        </m:e>
                      </m:nary>
                    </m:oMath>
                  </m:oMathPara>
                </a14:m>
                <a:endParaRPr lang="de-DE" sz="1000" dirty="0">
                  <a:solidFill>
                    <a:srgbClr val="C00000"/>
                  </a:solidFill>
                </a:endParaRPr>
              </a:p>
            </p:txBody>
          </p:sp>
        </mc:Choice>
        <mc:Fallback xmlns="">
          <p:sp>
            <p:nvSpPr>
              <p:cNvPr id="1148" name="TextBox 1147">
                <a:extLst>
                  <a:ext uri="{FF2B5EF4-FFF2-40B4-BE49-F238E27FC236}">
                    <a16:creationId xmlns:a16="http://schemas.microsoft.com/office/drawing/2014/main" id="{168B8687-20D4-6EFA-47DA-834D64F3F12E}"/>
                  </a:ext>
                </a:extLst>
              </p:cNvPr>
              <p:cNvSpPr txBox="1">
                <a:spLocks noRot="1" noChangeAspect="1" noMove="1" noResize="1" noEditPoints="1" noAdjustHandles="1" noChangeArrowheads="1" noChangeShapeType="1" noTextEdit="1"/>
              </p:cNvSpPr>
              <p:nvPr/>
            </p:nvSpPr>
            <p:spPr bwMode="gray">
              <a:xfrm>
                <a:off x="6777640" y="1817437"/>
                <a:ext cx="2016224" cy="512448"/>
              </a:xfrm>
              <a:prstGeom prst="rect">
                <a:avLst/>
              </a:prstGeom>
              <a:blipFill>
                <a:blip r:embed="rId5"/>
                <a:stretch>
                  <a:fillRect t="-87805" b="-139024"/>
                </a:stretch>
              </a:blipFill>
            </p:spPr>
            <p:txBody>
              <a:bodyPr/>
              <a:lstStyle/>
              <a:p>
                <a:r>
                  <a:rPr lang="de-DE">
                    <a:noFill/>
                  </a:rPr>
                  <a:t> </a:t>
                </a:r>
              </a:p>
            </p:txBody>
          </p:sp>
        </mc:Fallback>
      </mc:AlternateContent>
    </p:spTree>
    <p:extLst>
      <p:ext uri="{BB962C8B-B14F-4D97-AF65-F5344CB8AC3E}">
        <p14:creationId xmlns:p14="http://schemas.microsoft.com/office/powerpoint/2010/main" val="369244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47"/>
                                        </p:tgtEl>
                                        <p:attrNameLst>
                                          <p:attrName>style.visibility</p:attrName>
                                        </p:attrNameLst>
                                      </p:cBhvr>
                                      <p:to>
                                        <p:strVal val="visible"/>
                                      </p:to>
                                    </p:set>
                                    <p:animEffect transition="in" filter="dissolve">
                                      <p:cBhvr>
                                        <p:cTn id="12" dur="500"/>
                                        <p:tgtEl>
                                          <p:spTgt spid="1147"/>
                                        </p:tgtEl>
                                      </p:cBhvr>
                                    </p:animEffect>
                                  </p:childTnLst>
                                </p:cTn>
                              </p:par>
                              <p:par>
                                <p:cTn id="13" presetID="9" presetClass="entr" presetSubtype="0" fill="hold" nodeType="withEffect">
                                  <p:stCondLst>
                                    <p:cond delay="0"/>
                                  </p:stCondLst>
                                  <p:childTnLst>
                                    <p:set>
                                      <p:cBhvr>
                                        <p:cTn id="14" dur="1" fill="hold">
                                          <p:stCondLst>
                                            <p:cond delay="0"/>
                                          </p:stCondLst>
                                        </p:cTn>
                                        <p:tgtEl>
                                          <p:spTgt spid="784"/>
                                        </p:tgtEl>
                                        <p:attrNameLst>
                                          <p:attrName>style.visibility</p:attrName>
                                        </p:attrNameLst>
                                      </p:cBhvr>
                                      <p:to>
                                        <p:strVal val="visible"/>
                                      </p:to>
                                    </p:set>
                                    <p:animEffect transition="in" filter="dissolve">
                                      <p:cBhvr>
                                        <p:cTn id="15" dur="500"/>
                                        <p:tgtEl>
                                          <p:spTgt spid="7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83"/>
                                        </p:tgtEl>
                                        <p:attrNameLst>
                                          <p:attrName>style.visibility</p:attrName>
                                        </p:attrNameLst>
                                      </p:cBhvr>
                                      <p:to>
                                        <p:strVal val="visible"/>
                                      </p:to>
                                    </p:set>
                                    <p:animEffect transition="in" filter="wipe(down)">
                                      <p:cBhvr>
                                        <p:cTn id="20" dur="500"/>
                                        <p:tgtEl>
                                          <p:spTgt spid="78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46"/>
                                        </p:tgtEl>
                                        <p:attrNameLst>
                                          <p:attrName>style.visibility</p:attrName>
                                        </p:attrNameLst>
                                      </p:cBhvr>
                                      <p:to>
                                        <p:strVal val="visible"/>
                                      </p:to>
                                    </p:set>
                                    <p:animEffect transition="in" filter="dissolve">
                                      <p:cBhvr>
                                        <p:cTn id="25" dur="500"/>
                                        <p:tgtEl>
                                          <p:spTgt spid="1146"/>
                                        </p:tgtEl>
                                      </p:cBhvr>
                                    </p:animEffect>
                                  </p:childTnLst>
                                </p:cTn>
                              </p:par>
                              <p:par>
                                <p:cTn id="26" presetID="9"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dissolve">
                                      <p:cBhvr>
                                        <p:cTn id="28" dur="500"/>
                                        <p:tgtEl>
                                          <p:spTgt spid="40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05"/>
                                        </p:tgtEl>
                                        <p:attrNameLst>
                                          <p:attrName>style.visibility</p:attrName>
                                        </p:attrNameLst>
                                      </p:cBhvr>
                                      <p:to>
                                        <p:strVal val="visible"/>
                                      </p:to>
                                    </p:set>
                                    <p:animEffect transition="in" filter="wipe(down)">
                                      <p:cBhvr>
                                        <p:cTn id="33" dur="500"/>
                                        <p:tgtEl>
                                          <p:spTgt spid="40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48"/>
                                        </p:tgtEl>
                                        <p:attrNameLst>
                                          <p:attrName>style.visibility</p:attrName>
                                        </p:attrNameLst>
                                      </p:cBhvr>
                                      <p:to>
                                        <p:strVal val="visible"/>
                                      </p:to>
                                    </p:set>
                                    <p:animEffect transition="in" filter="dissolve">
                                      <p:cBhvr>
                                        <p:cTn id="38" dur="500"/>
                                        <p:tgtEl>
                                          <p:spTgt spid="1148"/>
                                        </p:tgtEl>
                                      </p:cBhvr>
                                    </p:animEffect>
                                  </p:childTnLst>
                                </p:cTn>
                              </p:par>
                              <p:par>
                                <p:cTn id="39" presetID="9" presetClass="entr" presetSubtype="0" fill="hold" nodeType="withEffect">
                                  <p:stCondLst>
                                    <p:cond delay="0"/>
                                  </p:stCondLst>
                                  <p:childTnLst>
                                    <p:set>
                                      <p:cBhvr>
                                        <p:cTn id="40" dur="1" fill="hold">
                                          <p:stCondLst>
                                            <p:cond delay="0"/>
                                          </p:stCondLst>
                                        </p:cTn>
                                        <p:tgtEl>
                                          <p:spTgt spid="1144"/>
                                        </p:tgtEl>
                                        <p:attrNameLst>
                                          <p:attrName>style.visibility</p:attrName>
                                        </p:attrNameLst>
                                      </p:cBhvr>
                                      <p:to>
                                        <p:strVal val="visible"/>
                                      </p:to>
                                    </p:set>
                                    <p:animEffect transition="in" filter="dissolve">
                                      <p:cBhvr>
                                        <p:cTn id="41" dur="500"/>
                                        <p:tgtEl>
                                          <p:spTgt spid="1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143"/>
                                        </p:tgtEl>
                                        <p:attrNameLst>
                                          <p:attrName>style.visibility</p:attrName>
                                        </p:attrNameLst>
                                      </p:cBhvr>
                                      <p:to>
                                        <p:strVal val="visible"/>
                                      </p:to>
                                    </p:set>
                                    <p:animEffect transition="in" filter="wipe(down)">
                                      <p:cBhvr>
                                        <p:cTn id="46" dur="500"/>
                                        <p:tgtEl>
                                          <p:spTgt spid="114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animEffect transition="in" filter="dissolve">
                                      <p:cBhvr>
                                        <p:cTn id="51" dur="500"/>
                                        <p:tgtEl>
                                          <p:spTgt spid="2">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4"/>
                                        </p:tgtEl>
                                        <p:attrNameLst>
                                          <p:attrName>style.visibility</p:attrName>
                                        </p:attrNameLst>
                                      </p:cBhvr>
                                      <p:to>
                                        <p:strVal val="visible"/>
                                      </p:to>
                                    </p:set>
                                    <p:animEffect transition="in" filter="wipe(left)">
                                      <p:cBhvr>
                                        <p:cTn id="56" dur="500"/>
                                        <p:tgtEl>
                                          <p:spTgt spid="4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2"/>
                                        </p:tgtEl>
                                        <p:attrNameLst>
                                          <p:attrName>style.visibility</p:attrName>
                                        </p:attrNameLst>
                                      </p:cBhvr>
                                      <p:to>
                                        <p:strVal val="visible"/>
                                      </p:to>
                                    </p:set>
                                    <p:animEffect transition="in" filter="wipe(left)">
                                      <p:cBhvr>
                                        <p:cTn id="61" dur="500"/>
                                        <p:tgtEl>
                                          <p:spTgt spid="78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42"/>
                                        </p:tgtEl>
                                        <p:attrNameLst>
                                          <p:attrName>style.visibility</p:attrName>
                                        </p:attrNameLst>
                                      </p:cBhvr>
                                      <p:to>
                                        <p:strVal val="visible"/>
                                      </p:to>
                                    </p:set>
                                    <p:animEffect transition="in" filter="wipe(left)">
                                      <p:cBhvr>
                                        <p:cTn id="66" dur="500"/>
                                        <p:tgtEl>
                                          <p:spTgt spid="1142"/>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10" end="10"/>
                                            </p:txEl>
                                          </p:spTgt>
                                        </p:tgtEl>
                                        <p:attrNameLst>
                                          <p:attrName>style.visibility</p:attrName>
                                        </p:attrNameLst>
                                      </p:cBhvr>
                                      <p:to>
                                        <p:strVal val="visible"/>
                                      </p:to>
                                    </p:set>
                                    <p:animEffect transition="in" filter="dissolve">
                                      <p:cBhvr>
                                        <p:cTn id="7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782" grpId="0" animBg="1"/>
      <p:bldP spid="1142" grpId="0" animBg="1"/>
      <p:bldP spid="1146" grpId="0"/>
      <p:bldP spid="1147" grpId="0"/>
      <p:bldP spid="11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173664"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r>
                  <a:rPr lang="en-DE" dirty="0"/>
                  <a:t> für ein Stichprobe der Größe </a:t>
                </a:r>
                <a14:m>
                  <m:oMath xmlns:m="http://schemas.openxmlformats.org/officeDocument/2006/math">
                    <m:r>
                      <a:rPr lang="en-DE" i="1" dirty="0" smtClean="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Linearität des Erwartungswertes</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173664"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DE" dirty="0"/>
                  <a:t> (Erwartungswert)</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3240360" cy="5815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3240360" cy="581506"/>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243700" y="3296977"/>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243700" y="3296977"/>
                <a:ext cx="2808312" cy="575157"/>
              </a:xfrm>
              <a:prstGeom prst="rect">
                <a:avLst/>
              </a:prstGeom>
              <a:blipFill>
                <a:blip r:embed="rId5"/>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259632" y="3943950"/>
                <a:ext cx="280831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259632" y="3943950"/>
                <a:ext cx="2808312" cy="572016"/>
              </a:xfrm>
              <a:prstGeom prst="rect">
                <a:avLst/>
              </a:prstGeom>
              <a:blipFill>
                <a:blip r:embed="rId6"/>
                <a:stretch>
                  <a:fillRect t="-58696" b="-86957"/>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4EAA08-8E2F-33B6-C826-B2B55E6A3B4C}"/>
                  </a:ext>
                </a:extLst>
              </p:cNvPr>
              <p:cNvSpPr txBox="1"/>
              <p:nvPr/>
            </p:nvSpPr>
            <p:spPr bwMode="gray">
              <a:xfrm>
                <a:off x="1475656" y="4494739"/>
                <a:ext cx="3168352" cy="572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b="0" i="1" smtClean="0">
                                  <a:latin typeface="Cambria Math" panose="02040503050406030204" pitchFamily="18" charset="0"/>
                                </a:rPr>
                                <m:t>⋅</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9" name="TextBox 8">
                <a:extLst>
                  <a:ext uri="{FF2B5EF4-FFF2-40B4-BE49-F238E27FC236}">
                    <a16:creationId xmlns:a16="http://schemas.microsoft.com/office/drawing/2014/main" id="{0A4EAA08-8E2F-33B6-C826-B2B55E6A3B4C}"/>
                  </a:ext>
                </a:extLst>
              </p:cNvPr>
              <p:cNvSpPr txBox="1">
                <a:spLocks noRot="1" noChangeAspect="1" noMove="1" noResize="1" noEditPoints="1" noAdjustHandles="1" noChangeArrowheads="1" noChangeShapeType="1" noTextEdit="1"/>
              </p:cNvSpPr>
              <p:nvPr/>
            </p:nvSpPr>
            <p:spPr bwMode="gray">
              <a:xfrm>
                <a:off x="1475656" y="4494739"/>
                <a:ext cx="3168352" cy="572016"/>
              </a:xfrm>
              <a:prstGeom prst="rect">
                <a:avLst/>
              </a:prstGeom>
              <a:blipFill>
                <a:blip r:embed="rId7"/>
                <a:stretch>
                  <a:fillRect t="-58696" r="-5200"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4355976" y="4503086"/>
                <a:ext cx="2808312" cy="588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b="0" i="1" smtClean="0">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b="0" i="1" smtClean="0">
                                      <a:latin typeface="Cambria Math" panose="02040503050406030204" pitchFamily="18" charset="0"/>
                                    </a:rPr>
                                    <m:t>2</m:t>
                                  </m:r>
                                </m:sup>
                              </m:sSubSup>
                            </m:e>
                          </m:nary>
                          <m:r>
                            <a:rPr lang="en-US" sz="1400" b="0" i="1" smtClean="0">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4355976" y="4503086"/>
                <a:ext cx="2808312" cy="588944"/>
              </a:xfrm>
              <a:prstGeom prst="rect">
                <a:avLst/>
              </a:prstGeom>
              <a:blipFill>
                <a:blip r:embed="rId8"/>
                <a:stretch>
                  <a:fillRect t="-53191"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823406" y="2804509"/>
            <a:ext cx="1144638" cy="1182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347864" y="2700881"/>
            <a:ext cx="475542" cy="2309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968044" y="2560208"/>
                <a:ext cx="792088"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0" i="1" smtClean="0">
                          <a:solidFill>
                            <a:srgbClr val="C00000"/>
                          </a:solidFill>
                          <a:latin typeface="Cambria Math" panose="02040503050406030204" pitchFamily="18" charset="0"/>
                        </a:rPr>
                        <m:t>⋅</m:t>
                      </m:r>
                      <m:f>
                        <m:fPr>
                          <m:ctrlPr>
                            <a:rPr lang="de-DE" sz="1050" b="0" i="1" smtClean="0">
                              <a:solidFill>
                                <a:srgbClr val="C00000"/>
                              </a:solidFill>
                              <a:latin typeface="Cambria Math" panose="02040503050406030204" pitchFamily="18" charset="0"/>
                            </a:rPr>
                          </m:ctrlPr>
                        </m:fPr>
                        <m:num>
                          <m:r>
                            <a:rPr lang="de-DE" sz="1050" b="0" i="1" smtClean="0">
                              <a:solidFill>
                                <a:srgbClr val="C00000"/>
                              </a:solidFill>
                              <a:latin typeface="Cambria Math" panose="02040503050406030204" pitchFamily="18" charset="0"/>
                            </a:rPr>
                            <m:t>1</m:t>
                          </m:r>
                        </m:num>
                        <m:den>
                          <m:r>
                            <a:rPr lang="de-DE" sz="1050" b="0" i="1" smtClean="0">
                              <a:solidFill>
                                <a:srgbClr val="C00000"/>
                              </a:solidFill>
                              <a:latin typeface="Cambria Math" panose="02040503050406030204" pitchFamily="18" charset="0"/>
                            </a:rPr>
                            <m:t>𝑛</m:t>
                          </m:r>
                        </m:den>
                      </m:f>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968044" y="2560208"/>
                <a:ext cx="792088" cy="488601"/>
              </a:xfrm>
              <a:prstGeom prst="rect">
                <a:avLst/>
              </a:prstGeom>
              <a:blipFill>
                <a:blip r:embed="rId9"/>
                <a:stretch>
                  <a:fillRect l="-12698" t="-112500" r="-23810" b="-160000"/>
                </a:stretch>
              </a:blipFill>
            </p:spPr>
            <p:txBody>
              <a:bodyPr/>
              <a:lstStyle/>
              <a:p>
                <a:r>
                  <a:rPr lang="en-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3458560" y="3346307"/>
            <a:ext cx="216024"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3"/>
          </p:cNvCxnSpPr>
          <p:nvPr/>
        </p:nvCxnSpPr>
        <p:spPr bwMode="gray">
          <a:xfrm flipH="1" flipV="1">
            <a:off x="3674584" y="3463085"/>
            <a:ext cx="1285078" cy="3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959662" y="3222532"/>
                <a:ext cx="280831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959662" y="3222532"/>
                <a:ext cx="2808312" cy="488601"/>
              </a:xfrm>
              <a:prstGeom prst="rect">
                <a:avLst/>
              </a:prstGeom>
              <a:blipFill>
                <a:blip r:embed="rId10"/>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3823406" y="4516151"/>
            <a:ext cx="964618" cy="23355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0"/>
          </p:cNvCxnSpPr>
          <p:nvPr/>
        </p:nvCxnSpPr>
        <p:spPr bwMode="gray">
          <a:xfrm flipH="1">
            <a:off x="4305715" y="4073284"/>
            <a:ext cx="554317" cy="4428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860032" y="3814279"/>
                <a:ext cx="2501214"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de-DE" sz="1050" b="0" i="1" smtClean="0">
                        <a:solidFill>
                          <a:srgbClr val="C00000"/>
                        </a:solidFill>
                        <a:latin typeface="Cambria Math" panose="02040503050406030204" pitchFamily="18" charset="0"/>
                      </a:rPr>
                      <m:t>=0</m:t>
                    </m:r>
                  </m:oMath>
                </a14:m>
                <a:r>
                  <a:rPr lang="de-DE" sz="1050" dirty="0">
                    <a:solidFill>
                      <a:srgbClr val="C00000"/>
                    </a:solidFill>
                  </a:rPr>
                  <a:t>, da </a:t>
                </a:r>
                <a14:m>
                  <m:oMath xmlns:m="http://schemas.openxmlformats.org/officeDocument/2006/math">
                    <m:nary>
                      <m:naryPr>
                        <m:chr m:val="∑"/>
                        <m:ctrlPr>
                          <a:rPr lang="de-DE" sz="1050" b="0" i="1" smtClean="0">
                            <a:solidFill>
                              <a:srgbClr val="C00000"/>
                            </a:solidFill>
                            <a:latin typeface="Cambria Math" panose="02040503050406030204" pitchFamily="18" charset="0"/>
                          </a:rPr>
                        </m:ctrlPr>
                      </m:naryPr>
                      <m:sub>
                        <m:r>
                          <m:rPr>
                            <m:brk m:alnAt="23"/>
                          </m:rPr>
                          <a:rPr lang="de-DE" sz="1050" b="0" i="1" smtClean="0">
                            <a:solidFill>
                              <a:srgbClr val="C00000"/>
                            </a:solidFill>
                            <a:latin typeface="Cambria Math" panose="02040503050406030204" pitchFamily="18" charset="0"/>
                          </a:rPr>
                          <m:t>𝑖</m:t>
                        </m:r>
                        <m:r>
                          <a:rPr lang="de-DE" sz="1050" b="0" i="1" smtClean="0">
                            <a:solidFill>
                              <a:srgbClr val="C00000"/>
                            </a:solidFill>
                            <a:latin typeface="Cambria Math" panose="02040503050406030204" pitchFamily="18" charset="0"/>
                          </a:rPr>
                          <m:t>=1</m:t>
                        </m:r>
                      </m:sub>
                      <m:sup>
                        <m:r>
                          <a:rPr lang="de-DE" sz="1050" b="0" i="1" smtClean="0">
                            <a:solidFill>
                              <a:srgbClr val="C00000"/>
                            </a:solidFill>
                            <a:latin typeface="Cambria Math" panose="02040503050406030204" pitchFamily="18" charset="0"/>
                          </a:rPr>
                          <m:t>𝑛</m:t>
                        </m:r>
                      </m:sup>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e>
                    </m:nary>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𝑛</m:t>
                    </m:r>
                    <m:r>
                      <a:rPr lang="de-DE" sz="1050" b="1" i="1" smtClean="0">
                        <a:solidFill>
                          <a:srgbClr val="C00000"/>
                        </a:solidFill>
                        <a:latin typeface="Cambria Math" panose="02040503050406030204" pitchFamily="18" charset="0"/>
                      </a:rPr>
                      <m:t>⋅</m:t>
                    </m:r>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oMath>
                </a14:m>
                <a:r>
                  <a:rPr lang="de-DE" sz="1050" dirty="0">
                    <a:solidFill>
                      <a:srgbClr val="C00000"/>
                    </a:solidFill>
                  </a:rPr>
                  <a:t> und </a:t>
                </a:r>
                <a14:m>
                  <m:oMath xmlns:m="http://schemas.openxmlformats.org/officeDocument/2006/math">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acc>
                          <m:accPr>
                            <m:chr m:val="̅"/>
                            <m:ctrlPr>
                              <a:rPr lang="de-DE" sz="1050" b="1" i="1" smtClean="0">
                                <a:solidFill>
                                  <a:srgbClr val="C00000"/>
                                </a:solidFill>
                                <a:latin typeface="Cambria Math" panose="02040503050406030204" pitchFamily="18" charset="0"/>
                              </a:rPr>
                            </m:ctrlPr>
                          </m:accPr>
                          <m:e>
                            <m:r>
                              <a:rPr lang="de-DE" sz="1050" b="1" i="1" smtClean="0">
                                <a:solidFill>
                                  <a:srgbClr val="C00000"/>
                                </a:solidFill>
                                <a:latin typeface="Cambria Math" panose="02040503050406030204" pitchFamily="18" charset="0"/>
                              </a:rPr>
                              <m:t>𝒙</m:t>
                            </m:r>
                          </m:e>
                        </m:acc>
                      </m:e>
                    </m:nary>
                    <m:r>
                      <a:rPr lang="de-DE" sz="1050" i="1">
                        <a:solidFill>
                          <a:srgbClr val="C00000"/>
                        </a:solidFill>
                        <a:latin typeface="Cambria Math" panose="02040503050406030204" pitchFamily="18" charset="0"/>
                      </a:rPr>
                      <m:t>=</m:t>
                    </m:r>
                    <m:r>
                      <a:rPr lang="de-DE" sz="1050" i="1">
                        <a:solidFill>
                          <a:srgbClr val="C00000"/>
                        </a:solidFill>
                        <a:latin typeface="Cambria Math" panose="02040503050406030204" pitchFamily="18" charset="0"/>
                      </a:rPr>
                      <m:t>𝑛</m:t>
                    </m:r>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860032" y="3814279"/>
                <a:ext cx="2501214" cy="488601"/>
              </a:xfrm>
              <a:prstGeom prst="rect">
                <a:avLst/>
              </a:prstGeom>
              <a:blipFill>
                <a:blip r:embed="rId11"/>
                <a:stretch>
                  <a:fillRect t="-28205" b="-53846"/>
                </a:stretch>
              </a:blipFill>
            </p:spPr>
            <p:txBody>
              <a:bodyPr/>
              <a:lstStyle/>
              <a:p>
                <a:r>
                  <a:rPr lang="en-DE">
                    <a:noFill/>
                  </a:rPr>
                  <a:t> </a:t>
                </a:r>
              </a:p>
            </p:txBody>
          </p:sp>
        </mc:Fallback>
      </mc:AlternateContent>
    </p:spTree>
    <p:extLst>
      <p:ext uri="{BB962C8B-B14F-4D97-AF65-F5344CB8AC3E}">
        <p14:creationId xmlns:p14="http://schemas.microsoft.com/office/powerpoint/2010/main" val="120180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dissolv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dissolve">
                                      <p:cBhvr>
                                        <p:cTn id="62" dur="500"/>
                                        <p:tgtEl>
                                          <p:spTgt spid="3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dissolve">
                                      <p:cBhvr>
                                        <p:cTn id="65" dur="500"/>
                                        <p:tgtEl>
                                          <p:spTgt spid="35"/>
                                        </p:tgtEl>
                                      </p:cBhvr>
                                    </p:animEffect>
                                  </p:childTnLst>
                                </p:cTn>
                              </p:par>
                              <p:par>
                                <p:cTn id="66" presetID="22" presetClass="entr" presetSubtype="1"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up)">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dissolve">
                                      <p:cBhvr>
                                        <p:cTn id="7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animBg="1"/>
      <p:bldP spid="13" grpId="0"/>
      <p:bldP spid="20" grpId="0" animBg="1"/>
      <p:bldP spid="22" grpId="0"/>
      <p:bldP spid="31"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6877051"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1">
                                <a:solidFill>
                                  <a:schemeClr val="accent1"/>
                                </a:solidFill>
                                <a:latin typeface="Cambria Math" panose="02040503050406030204" pitchFamily="18" charset="0"/>
                              </a:rPr>
                              <m:t>1</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1</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e>
                        </m:acc>
                      </m:e>
                    </m:d>
                    <m:r>
                      <a:rPr lang="en-US" i="1">
                        <a:latin typeface="Cambria Math" panose="02040503050406030204" pitchFamily="18" charset="0"/>
                      </a:rPr>
                      <m:t> </m:t>
                    </m:r>
                  </m:oMath>
                </a14:m>
                <a:r>
                  <a:rPr lang="en-DE" dirty="0"/>
                  <a:t>: Wir benutzen die Unabhängigkeit der Fehler</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6877051" cy="1403921"/>
              </a:xfrm>
              <a:blipFill>
                <a:blip r:embed="rId2"/>
                <a:stretch>
                  <a:fillRect b="-1160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e>
                    </m:acc>
                  </m:oMath>
                </a14:m>
                <a:r>
                  <a:rPr lang="de-DE" dirty="0"/>
                  <a:t> (</a:t>
                </a:r>
                <a:r>
                  <a:rPr lang="en-US" dirty="0" err="1"/>
                  <a:t>Varianz</a:t>
                </a:r>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5751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nary>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575157"/>
              </a:xfrm>
              <a:prstGeom prst="rect">
                <a:avLst/>
              </a:prstGeom>
              <a:blipFill>
                <a:blip r:embed="rId4"/>
                <a:stretch>
                  <a:fillRect t="-56522" b="-8913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D5B95-BC9C-A7BA-239E-0D122835FC0F}"/>
                  </a:ext>
                </a:extLst>
              </p:cNvPr>
              <p:cNvSpPr txBox="1"/>
              <p:nvPr/>
            </p:nvSpPr>
            <p:spPr bwMode="gray">
              <a:xfrm>
                <a:off x="1060997" y="3296977"/>
                <a:ext cx="2808312" cy="645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p>
                                <m:sSupPr>
                                  <m:ctrlPr>
                                    <a:rPr lang="en-US" sz="1400" b="1" i="1" smtClean="0">
                                      <a:latin typeface="Cambria Math" panose="02040503050406030204" pitchFamily="18" charset="0"/>
                                      <a:ea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acc>
                                        <m:accPr>
                                          <m:chr m:val="̅"/>
                                          <m:ctrlPr>
                                            <a:rPr lang="en-US" sz="1400" i="1">
                                              <a:latin typeface="Cambria Math" panose="02040503050406030204" pitchFamily="18" charset="0"/>
                                              <a:ea typeface="Cambria Math" panose="02040503050406030204" pitchFamily="18" charset="0"/>
                                            </a:rPr>
                                          </m:ctrlPr>
                                        </m:accPr>
                                        <m:e>
                                          <m:r>
                                            <a:rPr lang="en-US" sz="1400" b="1" i="1">
                                              <a:latin typeface="Cambria Math" panose="02040503050406030204" pitchFamily="18" charset="0"/>
                                              <a:ea typeface="Cambria Math" panose="02040503050406030204" pitchFamily="18" charset="0"/>
                                            </a:rPr>
                                            <m:t>𝒙</m:t>
                                          </m:r>
                                        </m:e>
                                      </m:acc>
                                    </m:e>
                                  </m:d>
                                </m:e>
                                <m:sup>
                                  <m:r>
                                    <a:rPr lang="en-US" sz="1400" b="1" i="1" smtClean="0">
                                      <a:latin typeface="Cambria Math" panose="02040503050406030204" pitchFamily="18" charset="0"/>
                                      <a:ea typeface="Cambria Math" panose="02040503050406030204" pitchFamily="18" charset="0"/>
                                    </a:rPr>
                                    <m:t>𝟐</m:t>
                                  </m:r>
                                </m:sup>
                              </m:sSup>
                              <m:r>
                                <a:rPr lang="en-US" sz="1400" i="1">
                                  <a:latin typeface="Cambria Math" panose="02040503050406030204" pitchFamily="18" charset="0"/>
                                </a:rPr>
                                <m:t>⋅</m:t>
                              </m:r>
                              <m:r>
                                <a:rPr lang="en-US" sz="1400" b="0" i="1" smtClean="0">
                                  <a:latin typeface="Cambria Math" panose="02040503050406030204" pitchFamily="18" charset="0"/>
                                </a:rPr>
                                <m:t>𝑉</m:t>
                              </m:r>
                              <m:d>
                                <m:dPr>
                                  <m:begChr m:val="["/>
                                  <m:endChr m:val="]"/>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e>
                              </m:d>
                            </m:e>
                          </m:nary>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oMath>
                  </m:oMathPara>
                </a14:m>
                <a:endParaRPr lang="en-DE" sz="1400" dirty="0"/>
              </a:p>
            </p:txBody>
          </p:sp>
        </mc:Choice>
        <mc:Fallback xmlns="">
          <p:sp>
            <p:nvSpPr>
              <p:cNvPr id="7" name="TextBox 6">
                <a:extLst>
                  <a:ext uri="{FF2B5EF4-FFF2-40B4-BE49-F238E27FC236}">
                    <a16:creationId xmlns:a16="http://schemas.microsoft.com/office/drawing/2014/main" id="{8FBD5B95-BC9C-A7BA-239E-0D122835FC0F}"/>
                  </a:ext>
                </a:extLst>
              </p:cNvPr>
              <p:cNvSpPr txBox="1">
                <a:spLocks noRot="1" noChangeAspect="1" noMove="1" noResize="1" noEditPoints="1" noAdjustHandles="1" noChangeArrowheads="1" noChangeShapeType="1" noTextEdit="1"/>
              </p:cNvSpPr>
              <p:nvPr/>
            </p:nvSpPr>
            <p:spPr bwMode="gray">
              <a:xfrm>
                <a:off x="1060997" y="3296977"/>
                <a:ext cx="2808312" cy="645241"/>
              </a:xfrm>
              <a:prstGeom prst="rect">
                <a:avLst/>
              </a:prstGeom>
              <a:blipFill>
                <a:blip r:embed="rId5"/>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6045B1-06A4-0269-6721-8741B5F61945}"/>
                  </a:ext>
                </a:extLst>
              </p:cNvPr>
              <p:cNvSpPr txBox="1"/>
              <p:nvPr/>
            </p:nvSpPr>
            <p:spPr bwMode="gray">
              <a:xfrm>
                <a:off x="1187624" y="3941066"/>
                <a:ext cx="2808312" cy="646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e>
                            <m:sup>
                              <m:r>
                                <a:rPr lang="en-US" sz="1400" b="0" i="1" smtClean="0">
                                  <a:latin typeface="Cambria Math" panose="02040503050406030204" pitchFamily="18" charset="0"/>
                                </a:rPr>
                                <m:t>2</m:t>
                              </m:r>
                            </m:sup>
                          </m:sSup>
                        </m:den>
                      </m:f>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oMath>
                  </m:oMathPara>
                </a14:m>
                <a:endParaRPr lang="en-DE" sz="1400" dirty="0"/>
              </a:p>
            </p:txBody>
          </p:sp>
        </mc:Choice>
        <mc:Fallback xmlns="">
          <p:sp>
            <p:nvSpPr>
              <p:cNvPr id="8" name="TextBox 7">
                <a:extLst>
                  <a:ext uri="{FF2B5EF4-FFF2-40B4-BE49-F238E27FC236}">
                    <a16:creationId xmlns:a16="http://schemas.microsoft.com/office/drawing/2014/main" id="{2C6045B1-06A4-0269-6721-8741B5F61945}"/>
                  </a:ext>
                </a:extLst>
              </p:cNvPr>
              <p:cNvSpPr txBox="1">
                <a:spLocks noRot="1" noChangeAspect="1" noMove="1" noResize="1" noEditPoints="1" noAdjustHandles="1" noChangeArrowheads="1" noChangeShapeType="1" noTextEdit="1"/>
              </p:cNvSpPr>
              <p:nvPr/>
            </p:nvSpPr>
            <p:spPr bwMode="gray">
              <a:xfrm>
                <a:off x="1187624" y="3941066"/>
                <a:ext cx="2808312" cy="646908"/>
              </a:xfrm>
              <a:prstGeom prst="rect">
                <a:avLst/>
              </a:prstGeom>
              <a:blipFill>
                <a:blip r:embed="rId6"/>
                <a:stretch>
                  <a:fillRect t="-48077" b="-7692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7F8CB9-AEC4-30CC-B9E4-89196DA45F20}"/>
                  </a:ext>
                </a:extLst>
              </p:cNvPr>
              <p:cNvSpPr txBox="1"/>
              <p:nvPr/>
            </p:nvSpPr>
            <p:spPr bwMode="gray">
              <a:xfrm>
                <a:off x="846651" y="4456753"/>
                <a:ext cx="2808312"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rPr>
                              </m:ctrlPr>
                            </m:sSupPr>
                            <m:e>
                              <m:r>
                                <a:rPr lang="en-US" sz="1400" i="1" smtClean="0">
                                  <a:latin typeface="Cambria Math" panose="02040503050406030204" pitchFamily="18" charset="0"/>
                                </a:rPr>
                                <m:t>𝜎</m:t>
                              </m:r>
                            </m:e>
                            <m:sup>
                              <m:r>
                                <a:rPr lang="en-US" sz="1400" b="0" i="1" smtClean="0">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10" name="TextBox 9">
                <a:extLst>
                  <a:ext uri="{FF2B5EF4-FFF2-40B4-BE49-F238E27FC236}">
                    <a16:creationId xmlns:a16="http://schemas.microsoft.com/office/drawing/2014/main" id="{EE7F8CB9-AEC4-30CC-B9E4-89196DA45F20}"/>
                  </a:ext>
                </a:extLst>
              </p:cNvPr>
              <p:cNvSpPr txBox="1">
                <a:spLocks noRot="1" noChangeAspect="1" noMove="1" noResize="1" noEditPoints="1" noAdjustHandles="1" noChangeArrowheads="1" noChangeShapeType="1" noTextEdit="1"/>
              </p:cNvSpPr>
              <p:nvPr/>
            </p:nvSpPr>
            <p:spPr bwMode="gray">
              <a:xfrm>
                <a:off x="846651" y="4456753"/>
                <a:ext cx="2808312" cy="581762"/>
              </a:xfrm>
              <a:prstGeom prst="rect">
                <a:avLst/>
              </a:prstGeom>
              <a:blipFill>
                <a:blip r:embed="rId7"/>
                <a:stretch>
                  <a:fillRect t="-10638" b="-87234"/>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347864" y="3441383"/>
            <a:ext cx="521445" cy="1535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915816" y="3353591"/>
            <a:ext cx="432048" cy="206284"/>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13" name="TextBox 12">
            <a:extLst>
              <a:ext uri="{FF2B5EF4-FFF2-40B4-BE49-F238E27FC236}">
                <a16:creationId xmlns:a16="http://schemas.microsoft.com/office/drawing/2014/main" id="{33C24507-29B2-678F-5F2D-B5C669904AC9}"/>
              </a:ext>
            </a:extLst>
          </p:cNvPr>
          <p:cNvSpPr txBox="1"/>
          <p:nvPr/>
        </p:nvSpPr>
        <p:spPr bwMode="gray">
          <a:xfrm>
            <a:off x="3869309" y="3197082"/>
            <a:ext cx="203244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p:sp>
        <p:nvSpPr>
          <p:cNvPr id="20" name="Rounded Rectangle 19">
            <a:extLst>
              <a:ext uri="{FF2B5EF4-FFF2-40B4-BE49-F238E27FC236}">
                <a16:creationId xmlns:a16="http://schemas.microsoft.com/office/drawing/2014/main" id="{F46B0E8C-FBDA-AD98-C4B8-CDA7D35A438E}"/>
              </a:ext>
            </a:extLst>
          </p:cNvPr>
          <p:cNvSpPr/>
          <p:nvPr/>
        </p:nvSpPr>
        <p:spPr bwMode="gray">
          <a:xfrm>
            <a:off x="3294471" y="4112669"/>
            <a:ext cx="360040" cy="30737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a:stCxn id="22" idx="1"/>
            <a:endCxn id="20" idx="0"/>
          </p:cNvCxnSpPr>
          <p:nvPr/>
        </p:nvCxnSpPr>
        <p:spPr bwMode="gray">
          <a:xfrm flipH="1">
            <a:off x="3474491" y="3948587"/>
            <a:ext cx="242060" cy="16408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3716551" y="3704286"/>
                <a:ext cx="256625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da </a:t>
                </a:r>
                <a14:m>
                  <m:oMath xmlns:m="http://schemas.openxmlformats.org/officeDocument/2006/math">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𝑖</m:t>
                            </m:r>
                          </m:sub>
                        </m:sSub>
                        <m:r>
                          <a:rPr lang="en-US"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0</m:t>
                            </m:r>
                          </m:sub>
                        </m:sSub>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𝑍</m:t>
                        </m:r>
                      </m:e>
                    </m:d>
                    <m:r>
                      <a:rPr lang="en-US"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𝑉</m:t>
                    </m:r>
                    <m:d>
                      <m:dPr>
                        <m:begChr m:val="["/>
                        <m:endChr m:val="]"/>
                        <m:ctrlPr>
                          <a:rPr lang="en-US" sz="1050" b="0" i="1" smtClean="0">
                            <a:solidFill>
                              <a:srgbClr val="C00000"/>
                            </a:solidFill>
                            <a:latin typeface="Cambria Math" panose="02040503050406030204" pitchFamily="18" charset="0"/>
                          </a:rPr>
                        </m:ctrlPr>
                      </m:dPr>
                      <m:e>
                        <m:r>
                          <a:rPr lang="en-US" sz="1050" b="0" i="1" smtClean="0">
                            <a:solidFill>
                              <a:srgbClr val="C00000"/>
                            </a:solidFill>
                            <a:latin typeface="Cambria Math" panose="02040503050406030204" pitchFamily="18" charset="0"/>
                          </a:rPr>
                          <m:t>𝑍</m:t>
                        </m:r>
                      </m:e>
                    </m:d>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3716551" y="3704286"/>
                <a:ext cx="2566252" cy="488601"/>
              </a:xfrm>
              <a:prstGeom prst="rect">
                <a:avLst/>
              </a:prstGeom>
              <a:blipFill>
                <a:blip r:embed="rId8"/>
                <a:stretch>
                  <a:fillRect/>
                </a:stretch>
              </a:blipFill>
            </p:spPr>
            <p:txBody>
              <a:bodyPr/>
              <a:lstStyle/>
              <a:p>
                <a:r>
                  <a:rPr lang="en-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1763688" y="3313766"/>
            <a:ext cx="1080120" cy="24610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endCxn id="31" idx="1"/>
          </p:cNvCxnSpPr>
          <p:nvPr/>
        </p:nvCxnSpPr>
        <p:spPr bwMode="gray">
          <a:xfrm>
            <a:off x="952187" y="3430544"/>
            <a:ext cx="811501" cy="627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AB6B747-5CF1-7C1D-93C6-118D76915DAA}"/>
              </a:ext>
            </a:extLst>
          </p:cNvPr>
          <p:cNvSpPr txBox="1"/>
          <p:nvPr/>
        </p:nvSpPr>
        <p:spPr bwMode="gray">
          <a:xfrm>
            <a:off x="141215" y="2967929"/>
            <a:ext cx="1440160"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Wegen Varianzzerlegungssatz</a:t>
            </a:r>
          </a:p>
        </p:txBody>
      </p:sp>
    </p:spTree>
    <p:extLst>
      <p:ext uri="{BB962C8B-B14F-4D97-AF65-F5344CB8AC3E}">
        <p14:creationId xmlns:p14="http://schemas.microsoft.com/office/powerpoint/2010/main" val="3163836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8"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2" grpId="0" animBg="1"/>
      <p:bldP spid="13" grpId="0"/>
      <p:bldP spid="20" grpId="0" animBg="1"/>
      <p:bldP spid="22" grpId="0"/>
      <p:bldP spid="31"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245672"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die Linearität des Erwartungswertes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245672" cy="1403921"/>
              </a:xfrm>
              <a:blipFill>
                <a:blip r:embed="rId2"/>
                <a:stretch>
                  <a:fillRect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(Erwartungswert)</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971600" y="2643758"/>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𝐸</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𝐸</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971600" y="2643758"/>
                <a:ext cx="2808312" cy="343684"/>
              </a:xfrm>
              <a:prstGeom prst="rect">
                <a:avLst/>
              </a:prstGeom>
              <a:blipFill>
                <a:blip r:embed="rId4"/>
                <a:stretch>
                  <a:fillRect b="-3571"/>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a:endCxn id="12" idx="3"/>
          </p:cNvCxnSpPr>
          <p:nvPr/>
        </p:nvCxnSpPr>
        <p:spPr bwMode="gray">
          <a:xfrm flipH="1">
            <a:off x="3124811" y="2815599"/>
            <a:ext cx="1170880" cy="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2898878" y="2701541"/>
            <a:ext cx="225933"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295691" y="2574521"/>
                <a:ext cx="375939"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295691" y="2574521"/>
                <a:ext cx="375939" cy="482155"/>
              </a:xfrm>
              <a:prstGeom prst="rect">
                <a:avLst/>
              </a:prstGeom>
              <a:blipFill>
                <a:blip r:embed="rId5"/>
                <a:stretch>
                  <a:fillRect/>
                </a:stretch>
              </a:blipFill>
            </p:spPr>
            <p:txBody>
              <a:bodyPr/>
              <a:lstStyle/>
              <a:p>
                <a:r>
                  <a:rPr lang="de-DE">
                    <a:noFill/>
                  </a:rPr>
                  <a:t> </a:t>
                </a:r>
              </a:p>
            </p:txBody>
          </p:sp>
        </mc:Fallback>
      </mc:AlternateContent>
      <p:sp>
        <p:nvSpPr>
          <p:cNvPr id="20" name="Rounded Rectangle 19">
            <a:extLst>
              <a:ext uri="{FF2B5EF4-FFF2-40B4-BE49-F238E27FC236}">
                <a16:creationId xmlns:a16="http://schemas.microsoft.com/office/drawing/2014/main" id="{F46B0E8C-FBDA-AD98-C4B8-CDA7D35A438E}"/>
              </a:ext>
            </a:extLst>
          </p:cNvPr>
          <p:cNvSpPr/>
          <p:nvPr/>
        </p:nvSpPr>
        <p:spPr bwMode="gray">
          <a:xfrm>
            <a:off x="2411760" y="3292384"/>
            <a:ext cx="395055" cy="225719"/>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21" name="Straight Arrow Connector 20">
            <a:extLst>
              <a:ext uri="{FF2B5EF4-FFF2-40B4-BE49-F238E27FC236}">
                <a16:creationId xmlns:a16="http://schemas.microsoft.com/office/drawing/2014/main" id="{024E0806-33C1-4BAA-6366-8C009DCF902B}"/>
              </a:ext>
            </a:extLst>
          </p:cNvPr>
          <p:cNvCxnSpPr>
            <a:cxnSpLocks/>
          </p:cNvCxnSpPr>
          <p:nvPr/>
        </p:nvCxnSpPr>
        <p:spPr bwMode="gray">
          <a:xfrm flipH="1" flipV="1">
            <a:off x="2806815" y="3518103"/>
            <a:ext cx="1829552" cy="1776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03D4C1-951A-00B8-86AB-C23026118C51}"/>
                  </a:ext>
                </a:extLst>
              </p:cNvPr>
              <p:cNvSpPr txBox="1"/>
              <p:nvPr/>
            </p:nvSpPr>
            <p:spPr bwMode="gray">
              <a:xfrm>
                <a:off x="4671630" y="3426000"/>
                <a:ext cx="3428762"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r>
                      <a:rPr lang="en-US" sz="1050" b="0" i="1" smtClean="0">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1</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𝑥</m:t>
                        </m:r>
                      </m:e>
                      <m:sub>
                        <m:r>
                          <a:rPr lang="de-DE" sz="1050" i="1">
                            <a:solidFill>
                              <a:srgbClr val="C00000"/>
                            </a:solidFill>
                            <a:latin typeface="Cambria Math" panose="02040503050406030204" pitchFamily="18" charset="0"/>
                          </a:rPr>
                          <m:t>𝑖</m:t>
                        </m:r>
                      </m:sub>
                    </m:sSub>
                    <m:r>
                      <a:rPr lang="de-DE" sz="1050" i="1">
                        <a:solidFill>
                          <a:srgbClr val="C00000"/>
                        </a:solidFill>
                        <a:latin typeface="Cambria Math" panose="02040503050406030204" pitchFamily="18" charset="0"/>
                      </a:rPr>
                      <m:t>+</m:t>
                    </m:r>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de-DE" sz="1050" i="1">
                            <a:solidFill>
                              <a:srgbClr val="C00000"/>
                            </a:solidFill>
                            <a:latin typeface="Cambria Math" panose="02040503050406030204" pitchFamily="18" charset="0"/>
                          </a:rPr>
                          <m:t>0</m:t>
                        </m:r>
                      </m:sub>
                    </m:sSub>
                  </m:oMath>
                </a14:m>
                <a:r>
                  <a:rPr lang="de-DE" sz="1050" dirty="0">
                    <a:solidFill>
                      <a:srgbClr val="C00000"/>
                    </a:solidFill>
                  </a:rPr>
                  <a:t>, d</a:t>
                </a:r>
                <a:r>
                  <a:rPr lang="de-DE" sz="1050" b="0" dirty="0">
                    <a:solidFill>
                      <a:srgbClr val="C00000"/>
                    </a:solidFill>
                  </a:rPr>
                  <a:t>a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𝑌</m:t>
                            </m:r>
                          </m:e>
                          <m:sub>
                            <m:r>
                              <a:rPr lang="de-DE" sz="1050" b="0" i="1" smtClean="0">
                                <a:solidFill>
                                  <a:srgbClr val="C00000"/>
                                </a:solidFill>
                                <a:latin typeface="Cambria Math" panose="02040503050406030204" pitchFamily="18" charset="0"/>
                              </a:rPr>
                              <m:t>𝑖</m:t>
                            </m:r>
                          </m:sub>
                        </m:sSub>
                      </m:e>
                    </m:d>
                  </m:oMath>
                </a14:m>
                <a:r>
                  <a:rPr lang="de-DE" sz="1050" b="0" dirty="0">
                    <a:solidFill>
                      <a:srgbClr val="C00000"/>
                    </a:solidFill>
                  </a:rPr>
                  <a:t> </a:t>
                </a:r>
                <a14:m>
                  <m:oMath xmlns:m="http://schemas.openxmlformats.org/officeDocument/2006/math">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1</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𝑥</m:t>
                            </m:r>
                          </m:e>
                          <m:sub>
                            <m:r>
                              <a:rPr lang="de-DE" sz="1050" b="0" i="1" smtClean="0">
                                <a:solidFill>
                                  <a:srgbClr val="C00000"/>
                                </a:solidFill>
                                <a:latin typeface="Cambria Math" panose="02040503050406030204" pitchFamily="18" charset="0"/>
                              </a:rPr>
                              <m:t>𝑖</m:t>
                            </m:r>
                          </m:sub>
                        </m:sSub>
                        <m:r>
                          <a:rPr lang="de-DE" sz="1050" b="0" i="1" smtClean="0">
                            <a:solidFill>
                              <a:srgbClr val="C00000"/>
                            </a:solidFill>
                            <a:latin typeface="Cambria Math" panose="02040503050406030204" pitchFamily="18" charset="0"/>
                          </a:rPr>
                          <m:t>+</m:t>
                        </m:r>
                        <m:sSub>
                          <m:sSubPr>
                            <m:ctrlPr>
                              <a:rPr lang="de-DE" sz="1050" b="0" i="1" smtClean="0">
                                <a:solidFill>
                                  <a:srgbClr val="C00000"/>
                                </a:solidFill>
                                <a:latin typeface="Cambria Math" panose="02040503050406030204" pitchFamily="18" charset="0"/>
                              </a:rPr>
                            </m:ctrlPr>
                          </m:sSubPr>
                          <m:e>
                            <m:r>
                              <a:rPr lang="de-DE" sz="1050" b="0" i="1" smtClean="0">
                                <a:solidFill>
                                  <a:srgbClr val="C00000"/>
                                </a:solidFill>
                                <a:latin typeface="Cambria Math" panose="02040503050406030204" pitchFamily="18" charset="0"/>
                              </a:rPr>
                              <m:t>𝛽</m:t>
                            </m:r>
                          </m:e>
                          <m:sub>
                            <m:r>
                              <a:rPr lang="de-DE" sz="1050" b="0" i="1" smtClean="0">
                                <a:solidFill>
                                  <a:srgbClr val="C00000"/>
                                </a:solidFill>
                                <a:latin typeface="Cambria Math" panose="02040503050406030204" pitchFamily="18" charset="0"/>
                              </a:rPr>
                              <m:t>0</m:t>
                            </m:r>
                          </m:sub>
                        </m:sSub>
                        <m:r>
                          <a:rPr lang="de-DE" sz="1050" b="0" i="1" smtClean="0">
                            <a:solidFill>
                              <a:srgbClr val="C00000"/>
                            </a:solidFill>
                            <a:latin typeface="Cambria Math" panose="02040503050406030204" pitchFamily="18" charset="0"/>
                          </a:rPr>
                          <m:t>+</m:t>
                        </m:r>
                        <m:r>
                          <a:rPr lang="de-DE" sz="1050" b="0" i="1" smtClean="0">
                            <a:solidFill>
                              <a:srgbClr val="C00000"/>
                            </a:solidFill>
                            <a:latin typeface="Cambria Math" panose="02040503050406030204" pitchFamily="18" charset="0"/>
                          </a:rPr>
                          <m:t>𝑍</m:t>
                        </m:r>
                      </m:e>
                    </m:d>
                  </m:oMath>
                </a14:m>
                <a:r>
                  <a:rPr lang="de-DE" sz="1050" dirty="0">
                    <a:solidFill>
                      <a:srgbClr val="C00000"/>
                    </a:solidFill>
                  </a:rPr>
                  <a:t> und </a:t>
                </a:r>
                <a14:m>
                  <m:oMath xmlns:m="http://schemas.openxmlformats.org/officeDocument/2006/math">
                    <m:r>
                      <a:rPr lang="de-DE" sz="1050" b="0" i="1" smtClean="0">
                        <a:solidFill>
                          <a:srgbClr val="C00000"/>
                        </a:solidFill>
                        <a:latin typeface="Cambria Math" panose="02040503050406030204" pitchFamily="18" charset="0"/>
                      </a:rPr>
                      <m:t>𝐸</m:t>
                    </m:r>
                    <m:d>
                      <m:dPr>
                        <m:begChr m:val="["/>
                        <m:endChr m:val="]"/>
                        <m:ctrlPr>
                          <a:rPr lang="de-DE" sz="1050" b="0" i="1" smtClean="0">
                            <a:solidFill>
                              <a:srgbClr val="C00000"/>
                            </a:solidFill>
                            <a:latin typeface="Cambria Math" panose="02040503050406030204" pitchFamily="18" charset="0"/>
                          </a:rPr>
                        </m:ctrlPr>
                      </m:dPr>
                      <m:e>
                        <m:r>
                          <a:rPr lang="de-DE" sz="1050" b="0" i="1" smtClean="0">
                            <a:solidFill>
                              <a:srgbClr val="C00000"/>
                            </a:solidFill>
                            <a:latin typeface="Cambria Math" panose="02040503050406030204" pitchFamily="18" charset="0"/>
                          </a:rPr>
                          <m:t>𝑍</m:t>
                        </m:r>
                      </m:e>
                    </m:d>
                    <m:r>
                      <a:rPr lang="de-DE" sz="1050" b="0" i="1" smtClean="0">
                        <a:solidFill>
                          <a:srgbClr val="C00000"/>
                        </a:solidFill>
                        <a:latin typeface="Cambria Math" panose="02040503050406030204" pitchFamily="18" charset="0"/>
                      </a:rPr>
                      <m:t>=0</m:t>
                    </m:r>
                  </m:oMath>
                </a14:m>
                <a:endParaRPr lang="de-DE" sz="1050" dirty="0">
                  <a:solidFill>
                    <a:srgbClr val="C00000"/>
                  </a:solidFill>
                </a:endParaRPr>
              </a:p>
            </p:txBody>
          </p:sp>
        </mc:Choice>
        <mc:Fallback xmlns="">
          <p:sp>
            <p:nvSpPr>
              <p:cNvPr id="22" name="TextBox 21">
                <a:extLst>
                  <a:ext uri="{FF2B5EF4-FFF2-40B4-BE49-F238E27FC236}">
                    <a16:creationId xmlns:a16="http://schemas.microsoft.com/office/drawing/2014/main" id="{B003D4C1-951A-00B8-86AB-C23026118C51}"/>
                  </a:ext>
                </a:extLst>
              </p:cNvPr>
              <p:cNvSpPr txBox="1">
                <a:spLocks noRot="1" noChangeAspect="1" noMove="1" noResize="1" noEditPoints="1" noAdjustHandles="1" noChangeArrowheads="1" noChangeShapeType="1" noTextEdit="1"/>
              </p:cNvSpPr>
              <p:nvPr/>
            </p:nvSpPr>
            <p:spPr bwMode="gray">
              <a:xfrm>
                <a:off x="4671630" y="3426000"/>
                <a:ext cx="3428762" cy="488601"/>
              </a:xfrm>
              <a:prstGeom prst="rect">
                <a:avLst/>
              </a:prstGeom>
              <a:blipFill>
                <a:blip r:embed="rId6"/>
                <a:stretch>
                  <a:fillRect r="-738"/>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2022821" y="3780250"/>
            <a:ext cx="1008112" cy="61111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a:stCxn id="35" idx="1"/>
          </p:cNvCxnSpPr>
          <p:nvPr/>
        </p:nvCxnSpPr>
        <p:spPr bwMode="gray">
          <a:xfrm flipH="1">
            <a:off x="3030933" y="4251107"/>
            <a:ext cx="190110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4932040" y="4100170"/>
                <a:ext cx="601166" cy="301873"/>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𝛽</m:t>
                          </m:r>
                        </m:e>
                        <m:sub>
                          <m:r>
                            <a:rPr lang="en-US" sz="1050" b="0" i="1" smtClean="0">
                              <a:solidFill>
                                <a:srgbClr val="C00000"/>
                              </a:solidFill>
                              <a:latin typeface="Cambria Math" panose="02040503050406030204" pitchFamily="18" charset="0"/>
                            </a:rPr>
                            <m:t>1</m:t>
                          </m:r>
                        </m:sub>
                      </m:sSub>
                      <m:r>
                        <a:rPr lang="de-DE" sz="1050" b="1" i="1">
                          <a:solidFill>
                            <a:srgbClr val="C00000"/>
                          </a:solidFill>
                          <a:latin typeface="Cambria Math" panose="02040503050406030204" pitchFamily="18" charset="0"/>
                        </a:rPr>
                        <m:t>⋅</m:t>
                      </m:r>
                      <m:acc>
                        <m:accPr>
                          <m:chr m:val="̅"/>
                          <m:ctrlPr>
                            <a:rPr lang="de-DE" sz="1050" b="1" i="1">
                              <a:solidFill>
                                <a:srgbClr val="C00000"/>
                              </a:solidFill>
                              <a:latin typeface="Cambria Math" panose="02040503050406030204" pitchFamily="18" charset="0"/>
                            </a:rPr>
                          </m:ctrlPr>
                        </m:accPr>
                        <m:e>
                          <m:r>
                            <a:rPr lang="de-DE" sz="1050" b="1" i="1">
                              <a:solidFill>
                                <a:srgbClr val="C00000"/>
                              </a:solidFill>
                              <a:latin typeface="Cambria Math" panose="02040503050406030204" pitchFamily="18" charset="0"/>
                            </a:rPr>
                            <m:t>𝒙</m:t>
                          </m:r>
                        </m:e>
                      </m:acc>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4932040" y="4100170"/>
                <a:ext cx="601166" cy="301873"/>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219114" y="304747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r>
                            <a:rPr lang="en-US" sz="1400" b="0" i="1" smtClean="0">
                              <a:latin typeface="Cambria Math" panose="02040503050406030204" pitchFamily="18" charset="0"/>
                              <a:ea typeface="Cambria Math" panose="02040503050406030204" pitchFamily="18" charset="0"/>
                            </a:rPr>
                            <m:t>𝐸</m:t>
                          </m:r>
                          <m:d>
                            <m:dPr>
                              <m:begChr m:val="["/>
                              <m:endChr m:val="]"/>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d>
                        </m:e>
                      </m:nary>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219114" y="3047475"/>
                <a:ext cx="2808312" cy="680507"/>
              </a:xfrm>
              <a:prstGeom prst="rect">
                <a:avLst/>
              </a:prstGeom>
              <a:blipFill>
                <a:blip r:embed="rId8"/>
                <a:stretch>
                  <a:fillRect t="-98148" b="-153704"/>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0BC48F-17C0-7C7E-FBF6-DD912D5906B4}"/>
                  </a:ext>
                </a:extLst>
              </p:cNvPr>
              <p:cNvSpPr txBox="1"/>
              <p:nvPr/>
            </p:nvSpPr>
            <p:spPr bwMode="gray">
              <a:xfrm>
                <a:off x="1537831" y="3696165"/>
                <a:ext cx="2808312"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d>
                            <m:dPr>
                              <m:ctrlPr>
                                <a:rPr lang="en-US" sz="1400" i="1">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0</m:t>
                                  </m:r>
                                </m:sub>
                              </m:sSub>
                            </m:e>
                          </m:d>
                        </m:e>
                      </m:nary>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1</m:t>
                          </m:r>
                        </m:sub>
                      </m:sSub>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oMath>
                  </m:oMathPara>
                </a14:m>
                <a:endParaRPr lang="en-DE" sz="1400" dirty="0"/>
              </a:p>
            </p:txBody>
          </p:sp>
        </mc:Choice>
        <mc:Fallback xmlns="">
          <p:sp>
            <p:nvSpPr>
              <p:cNvPr id="6" name="TextBox 5">
                <a:extLst>
                  <a:ext uri="{FF2B5EF4-FFF2-40B4-BE49-F238E27FC236}">
                    <a16:creationId xmlns:a16="http://schemas.microsoft.com/office/drawing/2014/main" id="{690BC48F-17C0-7C7E-FBF6-DD912D5906B4}"/>
                  </a:ext>
                </a:extLst>
              </p:cNvPr>
              <p:cNvSpPr txBox="1">
                <a:spLocks noRot="1" noChangeAspect="1" noMove="1" noResize="1" noEditPoints="1" noAdjustHandles="1" noChangeArrowheads="1" noChangeShapeType="1" noTextEdit="1"/>
              </p:cNvSpPr>
              <p:nvPr/>
            </p:nvSpPr>
            <p:spPr bwMode="gray">
              <a:xfrm>
                <a:off x="1537831" y="3696165"/>
                <a:ext cx="2808312" cy="680507"/>
              </a:xfrm>
              <a:prstGeom prst="rect">
                <a:avLst/>
              </a:prstGeom>
              <a:blipFill>
                <a:blip r:embed="rId9"/>
                <a:stretch>
                  <a:fillRect l="-1345" t="-94545"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352ECB-E3C0-1F8C-5D06-702CFCBBE021}"/>
                  </a:ext>
                </a:extLst>
              </p:cNvPr>
              <p:cNvSpPr txBox="1"/>
              <p:nvPr/>
            </p:nvSpPr>
            <p:spPr bwMode="gray">
              <a:xfrm>
                <a:off x="1498591" y="4424213"/>
                <a:ext cx="112919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0</m:t>
                          </m:r>
                        </m:sub>
                      </m:sSub>
                    </m:oMath>
                  </m:oMathPara>
                </a14:m>
                <a:endParaRPr lang="en-DE" sz="1400" dirty="0"/>
              </a:p>
            </p:txBody>
          </p:sp>
        </mc:Choice>
        <mc:Fallback xmlns="">
          <p:sp>
            <p:nvSpPr>
              <p:cNvPr id="14" name="TextBox 13">
                <a:extLst>
                  <a:ext uri="{FF2B5EF4-FFF2-40B4-BE49-F238E27FC236}">
                    <a16:creationId xmlns:a16="http://schemas.microsoft.com/office/drawing/2014/main" id="{10352ECB-E3C0-1F8C-5D06-702CFCBBE021}"/>
                  </a:ext>
                </a:extLst>
              </p:cNvPr>
              <p:cNvSpPr txBox="1">
                <a:spLocks noRot="1" noChangeAspect="1" noMove="1" noResize="1" noEditPoints="1" noAdjustHandles="1" noChangeArrowheads="1" noChangeShapeType="1" noTextEdit="1"/>
              </p:cNvSpPr>
              <p:nvPr/>
            </p:nvSpPr>
            <p:spPr bwMode="gray">
              <a:xfrm>
                <a:off x="1498591" y="4424213"/>
                <a:ext cx="1129193" cy="307777"/>
              </a:xfrm>
              <a:prstGeom prst="rect">
                <a:avLst/>
              </a:prstGeom>
              <a:blipFill>
                <a:blip r:embed="rId10"/>
                <a:stretch>
                  <a:fillRect b="-8000"/>
                </a:stretch>
              </a:blipFill>
            </p:spPr>
            <p:txBody>
              <a:bodyPr/>
              <a:lstStyle/>
              <a:p>
                <a:r>
                  <a:rPr lang="de-DE">
                    <a:noFill/>
                  </a:rPr>
                  <a:t> </a:t>
                </a:r>
              </a:p>
            </p:txBody>
          </p:sp>
        </mc:Fallback>
      </mc:AlternateContent>
    </p:spTree>
    <p:extLst>
      <p:ext uri="{BB962C8B-B14F-4D97-AF65-F5344CB8AC3E}">
        <p14:creationId xmlns:p14="http://schemas.microsoft.com/office/powerpoint/2010/main" val="886630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22" presetClass="entr" presetSubtype="2"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dissolve">
                                      <p:cBhvr>
                                        <p:cTn id="41" dur="500"/>
                                        <p:tgtEl>
                                          <p:spTgt spid="2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dissolve">
                                      <p:cBhvr>
                                        <p:cTn id="57" dur="500"/>
                                        <p:tgtEl>
                                          <p:spTgt spid="3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par>
                                <p:cTn id="61" presetID="22" presetClass="entr" presetSubtype="2"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right)">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dissolv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20" grpId="0" animBg="1"/>
      <p:bldP spid="22" grpId="0"/>
      <p:bldP spid="31" grpId="0" animBg="1"/>
      <p:bldP spid="35" grpId="0"/>
      <p:bldP spid="4" grpId="0"/>
      <p:bldP spid="6"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8029648" cy="1403921"/>
              </a:xfrm>
            </p:spPr>
            <p:txBody>
              <a:bodyPr/>
              <a:lstStyle/>
              <a:p>
                <a:r>
                  <a:rPr lang="de-DE" b="1" dirty="0">
                    <a:solidFill>
                      <a:schemeClr val="accent1"/>
                    </a:solidFill>
                  </a:rPr>
                  <a:t>Satz (</a:t>
                </a:r>
                <a:r>
                  <a:rPr lang="en-DE" b="1" dirty="0">
                    <a:solidFill>
                      <a:schemeClr val="accent1"/>
                    </a:solidFill>
                  </a:rPr>
                  <a:t>Verteilung von</a:t>
                </a:r>
                <a:r>
                  <a:rPr lang="de-DE" b="1" dirty="0">
                    <a:solidFill>
                      <a:schemeClr val="accent1"/>
                    </a:solidFill>
                  </a:rPr>
                  <a:t> </a:t>
                </a:r>
                <a14:m>
                  <m:oMath xmlns:m="http://schemas.openxmlformats.org/officeDocument/2006/math">
                    <m:acc>
                      <m:accPr>
                        <m:chr m:val="̂"/>
                        <m:ctrlPr>
                          <a:rPr lang="en-US" b="1" i="1">
                            <a:solidFill>
                              <a:schemeClr val="accent1"/>
                            </a:solidFill>
                            <a:latin typeface="Cambria Math" panose="02040503050406030204" pitchFamily="18" charset="0"/>
                          </a:rPr>
                        </m:ctrlPr>
                      </m:accPr>
                      <m:e>
                        <m:sSub>
                          <m:sSubPr>
                            <m:ctrlPr>
                              <a:rPr lang="en-US" b="1" i="1">
                                <a:solidFill>
                                  <a:schemeClr val="accent1"/>
                                </a:solidFill>
                                <a:latin typeface="Cambria Math" panose="02040503050406030204" pitchFamily="18" charset="0"/>
                              </a:rPr>
                            </m:ctrlPr>
                          </m:sSubPr>
                          <m:e>
                            <m:r>
                              <a:rPr lang="en-US" b="1">
                                <a:solidFill>
                                  <a:schemeClr val="accent1"/>
                                </a:solidFill>
                                <a:latin typeface="Cambria Math" panose="02040503050406030204" pitchFamily="18" charset="0"/>
                              </a:rPr>
                              <m:t>𝛽</m:t>
                            </m:r>
                          </m:e>
                          <m:sub>
                            <m:r>
                              <a:rPr lang="en-US" b="0" i="0" smtClean="0">
                                <a:solidFill>
                                  <a:schemeClr val="accent1"/>
                                </a:solidFill>
                                <a:latin typeface="Cambria Math" panose="02040503050406030204" pitchFamily="18" charset="0"/>
                              </a:rPr>
                              <m:t>0</m:t>
                            </m:r>
                          </m:sub>
                        </m:sSub>
                      </m:e>
                    </m:acc>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den MLE von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DE" dirty="0"/>
                  <a:t> für ein Stichprobe der Größe </a:t>
                </a:r>
                <a14:m>
                  <m:oMath xmlns:m="http://schemas.openxmlformats.org/officeDocument/2006/math">
                    <m:r>
                      <a:rPr lang="en-DE" i="1" dirty="0">
                        <a:latin typeface="Cambria Math" panose="02040503050406030204" pitchFamily="18" charset="0"/>
                      </a:rPr>
                      <m:t>𝑛</m:t>
                    </m:r>
                  </m:oMath>
                </a14:m>
                <a:endParaRPr lang="en-DE"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𝛽</m:t>
                              </m:r>
                            </m:e>
                            <m:sub>
                              <m:r>
                                <a:rPr lang="en-US" b="0" i="1" smtClean="0">
                                  <a:solidFill>
                                    <a:schemeClr val="tx1"/>
                                  </a:solidFill>
                                  <a:latin typeface="Cambria Math" panose="02040503050406030204" pitchFamily="18" charset="0"/>
                                </a:rPr>
                                <m:t>0</m:t>
                              </m:r>
                            </m:sub>
                          </m:sSub>
                        </m:e>
                      </m:acc>
                      <m:r>
                        <a:rPr lang="en-US" b="0" i="1" dirty="0" smtClean="0">
                          <a:solidFill>
                            <a:schemeClr val="tx1"/>
                          </a:solidFill>
                          <a:latin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r>
                                    <a:rPr lang="en-US" i="1">
                                      <a:latin typeface="Cambria Math" panose="02040503050406030204" pitchFamily="18" charset="0"/>
                                    </a:rPr>
                                    <m:t>𝑛</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i="1">
                                                  <a:latin typeface="Cambria Math" panose="02040503050406030204" pitchFamily="18" charset="0"/>
                                                </a:rPr>
                                                <m:t>𝒙</m:t>
                                              </m:r>
                                            </m:e>
                                          </m:acc>
                                        </m:e>
                                      </m:d>
                                    </m:e>
                                    <m:sup>
                                      <m:r>
                                        <a:rPr lang="en-US" i="1">
                                          <a:latin typeface="Cambria Math" panose="02040503050406030204" pitchFamily="18" charset="0"/>
                                        </a:rPr>
                                        <m:t>2</m:t>
                                      </m:r>
                                    </m:sup>
                                  </m:sSup>
                                </m:e>
                              </m:d>
                            </m:den>
                          </m:f>
                        </m:e>
                      </m:d>
                    </m:oMath>
                  </m:oMathPara>
                </a14:m>
                <a:endParaRPr lang="en-DE" dirty="0">
                  <a:solidFill>
                    <a:schemeClr val="tx1"/>
                  </a:solidFill>
                </a:endParaRPr>
              </a:p>
              <a:p>
                <a:r>
                  <a:rPr lang="en-DE" b="1" dirty="0"/>
                  <a:t>Beweis für </a:t>
                </a:r>
                <a14:m>
                  <m:oMath xmlns:m="http://schemas.openxmlformats.org/officeDocument/2006/math">
                    <m:r>
                      <a:rPr lang="en-US" i="1">
                        <a:latin typeface="Cambria Math" panose="02040503050406030204" pitchFamily="18" charset="0"/>
                        <a:ea typeface="Cambria Math" panose="02040503050406030204" pitchFamily="18" charset="0"/>
                      </a:rPr>
                      <m:t>𝑉</m:t>
                    </m:r>
                    <m:d>
                      <m:dPr>
                        <m:begChr m:val="["/>
                        <m:endChr m:val="]"/>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e>
                        </m:acc>
                      </m:e>
                    </m:d>
                    <m:r>
                      <a:rPr lang="en-US" i="1">
                        <a:latin typeface="Cambria Math" panose="02040503050406030204" pitchFamily="18" charset="0"/>
                      </a:rPr>
                      <m:t> </m:t>
                    </m:r>
                  </m:oMath>
                </a14:m>
                <a:r>
                  <a:rPr lang="en-DE" dirty="0"/>
                  <a:t>: Wir benutzen </a:t>
                </a:r>
                <a:r>
                  <a:rPr lang="en-DE"/>
                  <a:t>die Unabhängigkeit </a:t>
                </a:r>
                <a:r>
                  <a:rPr lang="en-DE" dirty="0"/>
                  <a:t>der Fehler und den vorherigen Satz</a:t>
                </a:r>
                <a:endParaRPr lang="en-DE"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8029648" cy="1403921"/>
              </a:xfrm>
              <a:blipFill>
                <a:blip r:embed="rId2"/>
                <a:stretch>
                  <a:fillRect r="-474" b="-12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e>
                    </m:acc>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FEE3A9-412C-AF74-AFDE-3F452029C94D}"/>
                  </a:ext>
                </a:extLst>
              </p:cNvPr>
              <p:cNvSpPr txBox="1"/>
              <p:nvPr/>
            </p:nvSpPr>
            <p:spPr bwMode="gray">
              <a:xfrm>
                <a:off x="874249" y="2754312"/>
                <a:ext cx="2808312" cy="343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𝑉</m:t>
                      </m:r>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b="0" i="1" smtClean="0">
                                      <a:latin typeface="Cambria Math" panose="02040503050406030204" pitchFamily="18" charset="0"/>
                                    </a:rPr>
                                    <m:t>0</m:t>
                                  </m:r>
                                </m:sub>
                              </m:sSub>
                            </m:e>
                          </m:acc>
                        </m:e>
                      </m:d>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en-US" sz="1400" i="1">
                                  <a:latin typeface="Cambria Math" panose="02040503050406030204" pitchFamily="18" charset="0"/>
                                </a:rPr>
                              </m:ctrlPr>
                            </m:accPr>
                            <m:e>
                              <m:r>
                                <a:rPr lang="en-US" sz="1400" b="1" i="1" smtClean="0">
                                  <a:latin typeface="Cambria Math" panose="02040503050406030204" pitchFamily="18" charset="0"/>
                                </a:rPr>
                                <m:t>𝒀</m:t>
                              </m:r>
                            </m:e>
                          </m:acc>
                          <m:r>
                            <a:rPr lang="en-US" sz="1400" i="1">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i="1">
                                      <a:latin typeface="Cambria Math" panose="02040503050406030204" pitchFamily="18" charset="0"/>
                                    </a:rPr>
                                    <m:t>𝛽</m:t>
                                  </m:r>
                                </m:e>
                                <m:sub>
                                  <m:r>
                                    <a:rPr lang="en-US" sz="1400" i="1">
                                      <a:latin typeface="Cambria Math" panose="02040503050406030204" pitchFamily="18" charset="0"/>
                                    </a:rPr>
                                    <m:t>1</m:t>
                                  </m:r>
                                </m:sub>
                              </m:sSub>
                            </m:e>
                          </m:acc>
                          <m:r>
                            <a:rPr lang="en-US" sz="140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5" name="TextBox 4">
                <a:extLst>
                  <a:ext uri="{FF2B5EF4-FFF2-40B4-BE49-F238E27FC236}">
                    <a16:creationId xmlns:a16="http://schemas.microsoft.com/office/drawing/2014/main" id="{8CFEE3A9-412C-AF74-AFDE-3F452029C94D}"/>
                  </a:ext>
                </a:extLst>
              </p:cNvPr>
              <p:cNvSpPr txBox="1">
                <a:spLocks noRot="1" noChangeAspect="1" noMove="1" noResize="1" noEditPoints="1" noAdjustHandles="1" noChangeArrowheads="1" noChangeShapeType="1" noTextEdit="1"/>
              </p:cNvSpPr>
              <p:nvPr/>
            </p:nvSpPr>
            <p:spPr bwMode="gray">
              <a:xfrm>
                <a:off x="874249" y="2754312"/>
                <a:ext cx="2808312" cy="343684"/>
              </a:xfrm>
              <a:prstGeom prst="rect">
                <a:avLst/>
              </a:prstGeom>
              <a:blipFill>
                <a:blip r:embed="rId4"/>
                <a:stretch>
                  <a:fillRect b="-7143"/>
                </a:stretch>
              </a:blipFill>
            </p:spPr>
            <p:txBody>
              <a:bodyPr/>
              <a:lstStyle/>
              <a:p>
                <a:r>
                  <a:rPr lang="de-DE">
                    <a:noFill/>
                  </a:rPr>
                  <a:t> </a:t>
                </a:r>
              </a:p>
            </p:txBody>
          </p:sp>
        </mc:Fallback>
      </mc:AlternateContent>
      <p:cxnSp>
        <p:nvCxnSpPr>
          <p:cNvPr id="11" name="Straight Arrow Connector 10">
            <a:extLst>
              <a:ext uri="{FF2B5EF4-FFF2-40B4-BE49-F238E27FC236}">
                <a16:creationId xmlns:a16="http://schemas.microsoft.com/office/drawing/2014/main" id="{0DE05820-8232-C198-F28E-DF5616B7A895}"/>
              </a:ext>
            </a:extLst>
          </p:cNvPr>
          <p:cNvCxnSpPr>
            <a:cxnSpLocks/>
            <a:stCxn id="13" idx="1"/>
          </p:cNvCxnSpPr>
          <p:nvPr/>
        </p:nvCxnSpPr>
        <p:spPr bwMode="gray">
          <a:xfrm flipH="1">
            <a:off x="4150612" y="2916952"/>
            <a:ext cx="671472" cy="40932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E963174-D788-83E0-2E3D-8B560ABE936E}"/>
              </a:ext>
            </a:extLst>
          </p:cNvPr>
          <p:cNvSpPr/>
          <p:nvPr/>
        </p:nvSpPr>
        <p:spPr bwMode="gray">
          <a:xfrm>
            <a:off x="3762795" y="3339232"/>
            <a:ext cx="855870" cy="356882"/>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C24507-29B2-678F-5F2D-B5C669904AC9}"/>
                  </a:ext>
                </a:extLst>
              </p:cNvPr>
              <p:cNvSpPr txBox="1"/>
              <p:nvPr/>
            </p:nvSpPr>
            <p:spPr bwMode="gray">
              <a:xfrm>
                <a:off x="4822084" y="2675874"/>
                <a:ext cx="1164734"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i="1">
                              <a:solidFill>
                                <a:srgbClr val="C00000"/>
                              </a:solidFill>
                              <a:latin typeface="Cambria Math" panose="02040503050406030204" pitchFamily="18" charset="0"/>
                              <a:ea typeface="Cambria Math" panose="02040503050406030204" pitchFamily="18" charset="0"/>
                            </a:rPr>
                          </m:ctrlPr>
                        </m:fPr>
                        <m:num>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oMath>
                  </m:oMathPara>
                </a14:m>
                <a:endParaRPr lang="de-DE" sz="1050" dirty="0">
                  <a:solidFill>
                    <a:srgbClr val="C00000"/>
                  </a:solidFill>
                </a:endParaRPr>
              </a:p>
            </p:txBody>
          </p:sp>
        </mc:Choice>
        <mc:Fallback xmlns="">
          <p:sp>
            <p:nvSpPr>
              <p:cNvPr id="13" name="TextBox 12">
                <a:extLst>
                  <a:ext uri="{FF2B5EF4-FFF2-40B4-BE49-F238E27FC236}">
                    <a16:creationId xmlns:a16="http://schemas.microsoft.com/office/drawing/2014/main" id="{33C24507-29B2-678F-5F2D-B5C669904AC9}"/>
                  </a:ext>
                </a:extLst>
              </p:cNvPr>
              <p:cNvSpPr txBox="1">
                <a:spLocks noRot="1" noChangeAspect="1" noMove="1" noResize="1" noEditPoints="1" noAdjustHandles="1" noChangeArrowheads="1" noChangeShapeType="1" noTextEdit="1"/>
              </p:cNvSpPr>
              <p:nvPr/>
            </p:nvSpPr>
            <p:spPr bwMode="gray">
              <a:xfrm>
                <a:off x="4822084" y="2675874"/>
                <a:ext cx="1164734" cy="482155"/>
              </a:xfrm>
              <a:prstGeom prst="rect">
                <a:avLst/>
              </a:prstGeom>
              <a:blipFill>
                <a:blip r:embed="rId5"/>
                <a:stretch>
                  <a:fillRect l="-6452" t="-12821" b="-69231"/>
                </a:stretch>
              </a:blipFill>
            </p:spPr>
            <p:txBody>
              <a:bodyPr/>
              <a:lstStyle/>
              <a:p>
                <a:r>
                  <a:rPr lang="de-DE">
                    <a:noFill/>
                  </a:rPr>
                  <a:t> </a:t>
                </a:r>
              </a:p>
            </p:txBody>
          </p:sp>
        </mc:Fallback>
      </mc:AlternateContent>
      <p:sp>
        <p:nvSpPr>
          <p:cNvPr id="31" name="Rounded Rectangle 30">
            <a:extLst>
              <a:ext uri="{FF2B5EF4-FFF2-40B4-BE49-F238E27FC236}">
                <a16:creationId xmlns:a16="http://schemas.microsoft.com/office/drawing/2014/main" id="{9251C0EB-C06B-E1C0-1CD8-5787B854DD1C}"/>
              </a:ext>
            </a:extLst>
          </p:cNvPr>
          <p:cNvSpPr/>
          <p:nvPr/>
        </p:nvSpPr>
        <p:spPr bwMode="gray">
          <a:xfrm>
            <a:off x="5048997" y="3147779"/>
            <a:ext cx="1585892" cy="69075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32" name="Straight Arrow Connector 31">
            <a:extLst>
              <a:ext uri="{FF2B5EF4-FFF2-40B4-BE49-F238E27FC236}">
                <a16:creationId xmlns:a16="http://schemas.microsoft.com/office/drawing/2014/main" id="{F62960F5-67A8-845F-1ED2-730BC9CD3ABE}"/>
              </a:ext>
            </a:extLst>
          </p:cNvPr>
          <p:cNvCxnSpPr>
            <a:cxnSpLocks/>
          </p:cNvCxnSpPr>
          <p:nvPr/>
        </p:nvCxnSpPr>
        <p:spPr bwMode="gray">
          <a:xfrm flipH="1">
            <a:off x="6562881" y="2810805"/>
            <a:ext cx="504056" cy="3267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6B747-5CF1-7C1D-93C6-118D76915DAA}"/>
                  </a:ext>
                </a:extLst>
              </p:cNvPr>
              <p:cNvSpPr txBox="1"/>
              <p:nvPr/>
            </p:nvSpPr>
            <p:spPr bwMode="gray">
              <a:xfrm>
                <a:off x="6800022" y="2564550"/>
                <a:ext cx="1707075"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acc>
                                <m:accPr>
                                  <m:chr m:val="̂"/>
                                  <m:ctrlPr>
                                    <a:rPr lang="de-DE" sz="1050" i="1">
                                      <a:solidFill>
                                        <a:srgbClr val="C00000"/>
                                      </a:solidFill>
                                      <a:latin typeface="Cambria Math" panose="02040503050406030204" pitchFamily="18" charset="0"/>
                                    </a:rPr>
                                  </m:ctrlPr>
                                </m:accPr>
                                <m:e>
                                  <m:sSub>
                                    <m:sSubPr>
                                      <m:ctrlPr>
                                        <a:rPr lang="de-DE" sz="1050" i="1">
                                          <a:solidFill>
                                            <a:srgbClr val="C00000"/>
                                          </a:solidFill>
                                          <a:latin typeface="Cambria Math" panose="02040503050406030204" pitchFamily="18" charset="0"/>
                                        </a:rPr>
                                      </m:ctrlPr>
                                    </m:sSubPr>
                                    <m:e>
                                      <m:r>
                                        <a:rPr lang="de-DE" sz="1050" i="1">
                                          <a:solidFill>
                                            <a:srgbClr val="C00000"/>
                                          </a:solidFill>
                                          <a:latin typeface="Cambria Math" panose="02040503050406030204" pitchFamily="18" charset="0"/>
                                        </a:rPr>
                                        <m:t>𝛽</m:t>
                                      </m:r>
                                    </m:e>
                                    <m:sub>
                                      <m:r>
                                        <a:rPr lang="en-US" sz="1050" i="1">
                                          <a:solidFill>
                                            <a:srgbClr val="C00000"/>
                                          </a:solidFill>
                                          <a:latin typeface="Cambria Math" panose="02040503050406030204" pitchFamily="18" charset="0"/>
                                        </a:rPr>
                                        <m:t>1</m:t>
                                      </m:r>
                                    </m:sub>
                                  </m:sSub>
                                </m:e>
                              </m:acc>
                            </m:e>
                          </m:d>
                        </m:e>
                      </m:nary>
                    </m:oMath>
                  </m:oMathPara>
                </a14:m>
                <a:endParaRPr lang="de-DE" sz="1050" dirty="0">
                  <a:solidFill>
                    <a:srgbClr val="C00000"/>
                  </a:solidFill>
                </a:endParaRPr>
              </a:p>
            </p:txBody>
          </p:sp>
        </mc:Choice>
        <mc:Fallback xmlns="">
          <p:sp>
            <p:nvSpPr>
              <p:cNvPr id="35" name="TextBox 34">
                <a:extLst>
                  <a:ext uri="{FF2B5EF4-FFF2-40B4-BE49-F238E27FC236}">
                    <a16:creationId xmlns:a16="http://schemas.microsoft.com/office/drawing/2014/main" id="{9AB6B747-5CF1-7C1D-93C6-118D76915DAA}"/>
                  </a:ext>
                </a:extLst>
              </p:cNvPr>
              <p:cNvSpPr txBox="1">
                <a:spLocks noRot="1" noChangeAspect="1" noMove="1" noResize="1" noEditPoints="1" noAdjustHandles="1" noChangeArrowheads="1" noChangeShapeType="1" noTextEdit="1"/>
              </p:cNvSpPr>
              <p:nvPr/>
            </p:nvSpPr>
            <p:spPr bwMode="gray">
              <a:xfrm>
                <a:off x="6800022" y="2564550"/>
                <a:ext cx="1707075" cy="488601"/>
              </a:xfrm>
              <a:prstGeom prst="rect">
                <a:avLst/>
              </a:prstGeom>
              <a:blipFill>
                <a:blip r:embed="rId6"/>
                <a:stretch>
                  <a:fillRect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B15456-7819-5227-CEDB-9CFF6ED57BC6}"/>
                  </a:ext>
                </a:extLst>
              </p:cNvPr>
              <p:cNvSpPr txBox="1"/>
              <p:nvPr/>
            </p:nvSpPr>
            <p:spPr bwMode="gray">
              <a:xfrm>
                <a:off x="1344233" y="3158029"/>
                <a:ext cx="5578687" cy="6805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𝑛</m:t>
                              </m:r>
                            </m:den>
                          </m:f>
                          <m:nary>
                            <m:naryPr>
                              <m:chr m:val="∑"/>
                              <m:ctrlPr>
                                <a:rPr lang="en-US" sz="1400" b="0" i="1" smtClean="0">
                                  <a:latin typeface="Cambria Math" panose="02040503050406030204" pitchFamily="18" charset="0"/>
                                  <a:ea typeface="Cambria Math" panose="02040503050406030204" pitchFamily="18" charset="0"/>
                                </a:rPr>
                              </m:ctrlPr>
                            </m:naryPr>
                            <m:sub>
                              <m:r>
                                <m:rPr>
                                  <m:brk m:alnAt="23"/>
                                </m:rPr>
                                <a:rPr lang="en-US" sz="1400" b="0" i="1" smtClean="0">
                                  <a:latin typeface="Cambria Math" panose="02040503050406030204" pitchFamily="18" charset="0"/>
                                  <a:ea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=1</m:t>
                              </m:r>
                            </m:sub>
                            <m:sup>
                              <m:r>
                                <a:rPr lang="en-US" sz="1400" b="0" i="1" smtClean="0">
                                  <a:latin typeface="Cambria Math" panose="02040503050406030204" pitchFamily="18" charset="0"/>
                                  <a:ea typeface="Cambria Math" panose="02040503050406030204" pitchFamily="18" charset="0"/>
                                </a:rPr>
                                <m:t>𝑛</m:t>
                              </m:r>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𝑌</m:t>
                                  </m:r>
                                </m:e>
                                <m:sub>
                                  <m:r>
                                    <a:rPr lang="en-US" sz="1400" b="0" i="1" smtClean="0">
                                      <a:latin typeface="Cambria Math" panose="02040503050406030204" pitchFamily="18" charset="0"/>
                                      <a:ea typeface="Cambria Math" panose="02040503050406030204" pitchFamily="18" charset="0"/>
                                    </a:rPr>
                                    <m:t>𝑖</m:t>
                                  </m:r>
                                </m:sub>
                              </m:sSub>
                            </m:e>
                          </m:nary>
                        </m:e>
                      </m:d>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1</m:t>
                              </m:r>
                            </m:sub>
                          </m:sSub>
                          <m:r>
                            <a:rPr lang="en-US" sz="1400" b="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𝑌</m:t>
                              </m:r>
                            </m:e>
                            <m:sub>
                              <m:r>
                                <a:rPr lang="en-US" sz="1400" b="0" i="1">
                                  <a:latin typeface="Cambria Math" panose="02040503050406030204" pitchFamily="18" charset="0"/>
                                  <a:ea typeface="Cambria Math" panose="02040503050406030204" pitchFamily="18" charset="0"/>
                                </a:rPr>
                                <m:t>𝑛</m:t>
                              </m:r>
                            </m:sub>
                          </m:sSub>
                        </m:sub>
                      </m:sSub>
                      <m:d>
                        <m:dPr>
                          <m:begChr m:val="["/>
                          <m:endChr m:val="]"/>
                          <m:ctrlPr>
                            <a:rPr lang="en-US" sz="1400" i="1">
                              <a:latin typeface="Cambria Math" panose="02040503050406030204" pitchFamily="18" charset="0"/>
                              <a:ea typeface="Cambria Math" panose="02040503050406030204" pitchFamily="18" charset="0"/>
                            </a:rPr>
                          </m:ctrlPr>
                        </m:dPr>
                        <m:e>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e>
                      </m:d>
                      <m:r>
                        <a:rPr lang="en-US" sz="1400" b="0" i="1" smtClean="0">
                          <a:latin typeface="Cambria Math" panose="02040503050406030204" pitchFamily="18" charset="0"/>
                        </a:rPr>
                        <m:t>−2⋅</m:t>
                      </m:r>
                      <m:r>
                        <m:rPr>
                          <m:sty m:val="p"/>
                        </m:rPr>
                        <a:rPr lang="en-US" sz="1400" b="0" i="0" smtClean="0">
                          <a:latin typeface="Cambria Math" panose="02040503050406030204" pitchFamily="18" charset="0"/>
                        </a:rPr>
                        <m:t>Cov</m:t>
                      </m:r>
                      <m:d>
                        <m:dPr>
                          <m:begChr m:val="["/>
                          <m:endChr m:val="]"/>
                          <m:ctrlPr>
                            <a:rPr lang="en-US" sz="1400" i="1" smtClean="0">
                              <a:latin typeface="Cambria Math" panose="02040503050406030204" pitchFamily="18" charset="0"/>
                            </a:rPr>
                          </m:ctrlPr>
                        </m:dPr>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𝑛</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𝑛</m:t>
                              </m:r>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𝑌</m:t>
                                  </m:r>
                                </m:e>
                                <m:sub>
                                  <m:r>
                                    <a:rPr lang="en-US" sz="1400" i="1">
                                      <a:latin typeface="Cambria Math" panose="02040503050406030204" pitchFamily="18" charset="0"/>
                                      <a:ea typeface="Cambria Math" panose="02040503050406030204" pitchFamily="18" charset="0"/>
                                    </a:rPr>
                                    <m:t>𝑖</m:t>
                                  </m:r>
                                </m:sub>
                              </m:sSub>
                            </m:e>
                          </m:nary>
                          <m:r>
                            <a:rPr lang="en-US" sz="1400" b="0" i="1" smtClean="0">
                              <a:latin typeface="Cambria Math" panose="02040503050406030204" pitchFamily="18" charset="0"/>
                            </a:rPr>
                            <m:t>,</m:t>
                          </m:r>
                          <m:acc>
                            <m:accPr>
                              <m:chr m:val="̂"/>
                              <m:ctrlPr>
                                <a:rPr lang="de-DE" sz="1400" i="1">
                                  <a:latin typeface="Cambria Math" panose="02040503050406030204" pitchFamily="18" charset="0"/>
                                </a:rPr>
                              </m:ctrlPr>
                            </m:accPr>
                            <m:e>
                              <m:sSub>
                                <m:sSubPr>
                                  <m:ctrlPr>
                                    <a:rPr lang="de-DE" sz="1400" i="1">
                                      <a:latin typeface="Cambria Math" panose="02040503050406030204" pitchFamily="18" charset="0"/>
                                    </a:rPr>
                                  </m:ctrlPr>
                                </m:sSubPr>
                                <m:e>
                                  <m:r>
                                    <a:rPr lang="de-DE" sz="1400" b="0" i="1">
                                      <a:latin typeface="Cambria Math" panose="02040503050406030204" pitchFamily="18" charset="0"/>
                                    </a:rPr>
                                    <m:t>𝛽</m:t>
                                  </m:r>
                                </m:e>
                                <m:sub>
                                  <m:r>
                                    <a:rPr lang="en-US" sz="1400" b="0" i="1">
                                      <a:latin typeface="Cambria Math" panose="02040503050406030204" pitchFamily="18" charset="0"/>
                                    </a:rPr>
                                    <m:t>1</m:t>
                                  </m:r>
                                </m:sub>
                              </m:sSub>
                            </m:e>
                          </m:acc>
                          <m:r>
                            <a:rPr lang="en-US" sz="1400" b="0" i="1">
                              <a:latin typeface="Cambria Math" panose="02040503050406030204" pitchFamily="18" charset="0"/>
                            </a:rPr>
                            <m:t>⋅</m:t>
                          </m:r>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oMath>
                  </m:oMathPara>
                </a14:m>
                <a:endParaRPr lang="en-DE" sz="1400" dirty="0"/>
              </a:p>
            </p:txBody>
          </p:sp>
        </mc:Choice>
        <mc:Fallback xmlns="">
          <p:sp>
            <p:nvSpPr>
              <p:cNvPr id="4" name="TextBox 3">
                <a:extLst>
                  <a:ext uri="{FF2B5EF4-FFF2-40B4-BE49-F238E27FC236}">
                    <a16:creationId xmlns:a16="http://schemas.microsoft.com/office/drawing/2014/main" id="{7CB15456-7819-5227-CEDB-9CFF6ED57BC6}"/>
                  </a:ext>
                </a:extLst>
              </p:cNvPr>
              <p:cNvSpPr txBox="1">
                <a:spLocks noRot="1" noChangeAspect="1" noMove="1" noResize="1" noEditPoints="1" noAdjustHandles="1" noChangeArrowheads="1" noChangeShapeType="1" noTextEdit="1"/>
              </p:cNvSpPr>
              <p:nvPr/>
            </p:nvSpPr>
            <p:spPr bwMode="gray">
              <a:xfrm>
                <a:off x="1344233" y="3158029"/>
                <a:ext cx="5578687" cy="680507"/>
              </a:xfrm>
              <a:prstGeom prst="rect">
                <a:avLst/>
              </a:prstGeom>
              <a:blipFill>
                <a:blip r:embed="rId7"/>
                <a:stretch>
                  <a:fillRect t="-96364" b="-15090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491EDD-FC58-333D-14DB-25433007B964}"/>
                  </a:ext>
                </a:extLst>
              </p:cNvPr>
              <p:cNvSpPr txBox="1"/>
              <p:nvPr/>
            </p:nvSpPr>
            <p:spPr bwMode="gray">
              <a:xfrm>
                <a:off x="1344232" y="3762424"/>
                <a:ext cx="2986401" cy="581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den>
                      </m:f>
                      <m:r>
                        <a:rPr lang="en-US" sz="1400" b="0" i="1" smtClean="0">
                          <a:latin typeface="Cambria Math" panose="02040503050406030204" pitchFamily="18" charset="0"/>
                        </a:rPr>
                        <m:t>+</m:t>
                      </m:r>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p>
                            <m:sSupPr>
                              <m:ctrlPr>
                                <a:rPr lang="en-US" sz="1400" i="1">
                                  <a:latin typeface="Cambria Math" panose="02040503050406030204" pitchFamily="18" charset="0"/>
                                </a:rPr>
                              </m:ctrlPr>
                            </m:sSupPr>
                            <m:e>
                              <m:r>
                                <a:rPr lang="en-US" sz="1400" i="1">
                                  <a:latin typeface="Cambria Math" panose="02040503050406030204" pitchFamily="18" charset="0"/>
                                </a:rPr>
                                <m:t>𝜎</m:t>
                              </m:r>
                            </m:e>
                            <m:sup>
                              <m:r>
                                <a:rPr lang="en-US" sz="1400" i="1">
                                  <a:latin typeface="Cambria Math" panose="02040503050406030204" pitchFamily="18" charset="0"/>
                                </a:rPr>
                                <m:t>2</m:t>
                              </m:r>
                            </m:sup>
                          </m:sSup>
                        </m:num>
                        <m:den>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den>
                      </m:f>
                    </m:oMath>
                  </m:oMathPara>
                </a14:m>
                <a:endParaRPr lang="en-DE" sz="1400" dirty="0"/>
              </a:p>
            </p:txBody>
          </p:sp>
        </mc:Choice>
        <mc:Fallback xmlns="">
          <p:sp>
            <p:nvSpPr>
              <p:cNvPr id="8" name="TextBox 7">
                <a:extLst>
                  <a:ext uri="{FF2B5EF4-FFF2-40B4-BE49-F238E27FC236}">
                    <a16:creationId xmlns:a16="http://schemas.microsoft.com/office/drawing/2014/main" id="{5C491EDD-FC58-333D-14DB-25433007B964}"/>
                  </a:ext>
                </a:extLst>
              </p:cNvPr>
              <p:cNvSpPr txBox="1">
                <a:spLocks noRot="1" noChangeAspect="1" noMove="1" noResize="1" noEditPoints="1" noAdjustHandles="1" noChangeArrowheads="1" noChangeShapeType="1" noTextEdit="1"/>
              </p:cNvSpPr>
              <p:nvPr/>
            </p:nvSpPr>
            <p:spPr bwMode="gray">
              <a:xfrm>
                <a:off x="1344232" y="3762424"/>
                <a:ext cx="2986401" cy="581762"/>
              </a:xfrm>
              <a:prstGeom prst="rect">
                <a:avLst/>
              </a:prstGeom>
              <a:blipFill>
                <a:blip r:embed="rId8"/>
                <a:stretch>
                  <a:fillRect t="-12766" b="-8510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075D2A-FC7D-B697-A7A0-9ED710F33D97}"/>
                  </a:ext>
                </a:extLst>
              </p:cNvPr>
              <p:cNvSpPr txBox="1"/>
              <p:nvPr/>
            </p:nvSpPr>
            <p:spPr bwMode="gray">
              <a:xfrm>
                <a:off x="1534259" y="4410496"/>
                <a:ext cx="3156414"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r>
                            <a:rPr lang="en-US" sz="1400" i="1">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b="1"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9" name="TextBox 8">
                <a:extLst>
                  <a:ext uri="{FF2B5EF4-FFF2-40B4-BE49-F238E27FC236}">
                    <a16:creationId xmlns:a16="http://schemas.microsoft.com/office/drawing/2014/main" id="{AC075D2A-FC7D-B697-A7A0-9ED710F33D97}"/>
                  </a:ext>
                </a:extLst>
              </p:cNvPr>
              <p:cNvSpPr txBox="1">
                <a:spLocks noRot="1" noChangeAspect="1" noMove="1" noResize="1" noEditPoints="1" noAdjustHandles="1" noChangeArrowheads="1" noChangeShapeType="1" noTextEdit="1"/>
              </p:cNvSpPr>
              <p:nvPr/>
            </p:nvSpPr>
            <p:spPr bwMode="gray">
              <a:xfrm>
                <a:off x="1534259" y="4410496"/>
                <a:ext cx="3156414" cy="609526"/>
              </a:xfrm>
              <a:prstGeom prst="rect">
                <a:avLst/>
              </a:prstGeom>
              <a:blipFill>
                <a:blip r:embed="rId9"/>
                <a:stretch>
                  <a:fillRect t="-51020" b="-816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BB9037-808D-014A-A7B6-9982A086179A}"/>
                  </a:ext>
                </a:extLst>
              </p:cNvPr>
              <p:cNvSpPr txBox="1"/>
              <p:nvPr/>
            </p:nvSpPr>
            <p:spPr bwMode="gray">
              <a:xfrm>
                <a:off x="4471217" y="4410496"/>
                <a:ext cx="2163672" cy="609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num>
                        <m:den>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d>
                            <m:dPr>
                              <m:ctrlPr>
                                <a:rPr lang="en-US" sz="1400" b="0" i="1" smtClean="0">
                                  <a:latin typeface="Cambria Math" panose="02040503050406030204" pitchFamily="18" charset="0"/>
                                  <a:ea typeface="Cambria Math" panose="02040503050406030204" pitchFamily="18" charset="0"/>
                                </a:rPr>
                              </m:ctrlPr>
                            </m:dPr>
                            <m:e>
                              <m:nary>
                                <m:naryPr>
                                  <m:chr m:val="∑"/>
                                  <m:ctrlPr>
                                    <a:rPr lang="de-DE" sz="1400" i="1">
                                      <a:latin typeface="Cambria Math" panose="02040503050406030204" pitchFamily="18" charset="0"/>
                                    </a:rPr>
                                  </m:ctrlPr>
                                </m:naryPr>
                                <m:sub>
                                  <m:r>
                                    <m:rPr>
                                      <m:brk m:alnAt="23"/>
                                    </m:rPr>
                                    <a:rPr lang="de-DE" sz="1400" i="1">
                                      <a:latin typeface="Cambria Math" panose="02040503050406030204" pitchFamily="18" charset="0"/>
                                    </a:rPr>
                                    <m:t>𝑖</m:t>
                                  </m:r>
                                  <m:r>
                                    <a:rPr lang="de-DE" sz="1400" i="1">
                                      <a:latin typeface="Cambria Math" panose="02040503050406030204" pitchFamily="18" charset="0"/>
                                    </a:rPr>
                                    <m:t>=1</m:t>
                                  </m:r>
                                </m:sub>
                                <m:sup>
                                  <m:r>
                                    <a:rPr lang="de-DE" sz="1400" i="1">
                                      <a:latin typeface="Cambria Math" panose="02040503050406030204" pitchFamily="18" charset="0"/>
                                    </a:rPr>
                                    <m:t>𝑛</m:t>
                                  </m:r>
                                </m:sup>
                                <m:e>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2</m:t>
                                      </m:r>
                                    </m:sup>
                                  </m:sSubSup>
                                </m:e>
                              </m:nary>
                              <m:r>
                                <a:rPr lang="en-US" sz="1400" i="1">
                                  <a:latin typeface="Cambria Math" panose="02040503050406030204" pitchFamily="18" charset="0"/>
                                </a:rPr>
                                <m:t>−</m:t>
                              </m:r>
                              <m:r>
                                <a:rPr lang="en-US" sz="1400" i="1">
                                  <a:latin typeface="Cambria Math" panose="02040503050406030204" pitchFamily="18" charset="0"/>
                                </a:rPr>
                                <m:t>𝑛</m:t>
                              </m:r>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b="1" i="1">
                                              <a:latin typeface="Cambria Math" panose="02040503050406030204" pitchFamily="18" charset="0"/>
                                            </a:rPr>
                                            <m:t>𝒙</m:t>
                                          </m:r>
                                        </m:e>
                                      </m:acc>
                                    </m:e>
                                  </m:d>
                                </m:e>
                                <m:sup>
                                  <m:r>
                                    <a:rPr lang="en-US" sz="1400" i="1">
                                      <a:latin typeface="Cambria Math" panose="02040503050406030204" pitchFamily="18" charset="0"/>
                                    </a:rPr>
                                    <m:t>2</m:t>
                                  </m:r>
                                </m:sup>
                              </m:sSup>
                            </m:e>
                          </m:d>
                        </m:den>
                      </m:f>
                    </m:oMath>
                  </m:oMathPara>
                </a14:m>
                <a:endParaRPr lang="en-DE" sz="1400" dirty="0"/>
              </a:p>
            </p:txBody>
          </p:sp>
        </mc:Choice>
        <mc:Fallback xmlns="">
          <p:sp>
            <p:nvSpPr>
              <p:cNvPr id="10" name="TextBox 9">
                <a:extLst>
                  <a:ext uri="{FF2B5EF4-FFF2-40B4-BE49-F238E27FC236}">
                    <a16:creationId xmlns:a16="http://schemas.microsoft.com/office/drawing/2014/main" id="{66BB9037-808D-014A-A7B6-9982A086179A}"/>
                  </a:ext>
                </a:extLst>
              </p:cNvPr>
              <p:cNvSpPr txBox="1">
                <a:spLocks noRot="1" noChangeAspect="1" noMove="1" noResize="1" noEditPoints="1" noAdjustHandles="1" noChangeArrowheads="1" noChangeShapeType="1" noTextEdit="1"/>
              </p:cNvSpPr>
              <p:nvPr/>
            </p:nvSpPr>
            <p:spPr bwMode="gray">
              <a:xfrm>
                <a:off x="4471217" y="4410496"/>
                <a:ext cx="2163672" cy="609526"/>
              </a:xfrm>
              <a:prstGeom prst="rect">
                <a:avLst/>
              </a:prstGeom>
              <a:blipFill>
                <a:blip r:embed="rId10"/>
                <a:stretch>
                  <a:fillRect t="-51020" b="-81633"/>
                </a:stretch>
              </a:blipFill>
            </p:spPr>
            <p:txBody>
              <a:bodyPr/>
              <a:lstStyle/>
              <a:p>
                <a:r>
                  <a:rPr lang="de-DE">
                    <a:noFill/>
                  </a:rPr>
                  <a:t> </a:t>
                </a:r>
              </a:p>
            </p:txBody>
          </p:sp>
        </mc:Fallback>
      </mc:AlternateContent>
      <p:cxnSp>
        <p:nvCxnSpPr>
          <p:cNvPr id="27" name="Straight Arrow Connector 26">
            <a:extLst>
              <a:ext uri="{FF2B5EF4-FFF2-40B4-BE49-F238E27FC236}">
                <a16:creationId xmlns:a16="http://schemas.microsoft.com/office/drawing/2014/main" id="{B69EDB38-8468-4839-D539-CA3423D7A42C}"/>
              </a:ext>
            </a:extLst>
          </p:cNvPr>
          <p:cNvCxnSpPr>
            <a:cxnSpLocks/>
            <a:stCxn id="29" idx="2"/>
          </p:cNvCxnSpPr>
          <p:nvPr/>
        </p:nvCxnSpPr>
        <p:spPr bwMode="gray">
          <a:xfrm>
            <a:off x="722684" y="3803863"/>
            <a:ext cx="1123673" cy="947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C1C4D916-68B1-1189-7024-87498DDDA862}"/>
              </a:ext>
            </a:extLst>
          </p:cNvPr>
          <p:cNvSpPr/>
          <p:nvPr/>
        </p:nvSpPr>
        <p:spPr bwMode="gray">
          <a:xfrm>
            <a:off x="1846357" y="3838535"/>
            <a:ext cx="252028" cy="44185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sp>
        <p:nvSpPr>
          <p:cNvPr id="29" name="TextBox 28">
            <a:extLst>
              <a:ext uri="{FF2B5EF4-FFF2-40B4-BE49-F238E27FC236}">
                <a16:creationId xmlns:a16="http://schemas.microsoft.com/office/drawing/2014/main" id="{4905E317-A6C5-1EC4-C50A-4A9DD1F98467}"/>
              </a:ext>
            </a:extLst>
          </p:cNvPr>
          <p:cNvSpPr txBox="1"/>
          <p:nvPr/>
        </p:nvSpPr>
        <p:spPr bwMode="gray">
          <a:xfrm>
            <a:off x="-36512" y="3315262"/>
            <a:ext cx="1518391"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1050" dirty="0">
                <a:solidFill>
                  <a:srgbClr val="C00000"/>
                </a:solidFill>
              </a:rPr>
              <a:t>w</a:t>
            </a:r>
            <a:r>
              <a:rPr lang="de-DE" sz="1050" b="0" dirty="0">
                <a:solidFill>
                  <a:srgbClr val="C00000"/>
                </a:solidFill>
              </a:rPr>
              <a:t>egen Unabhängigkeit der Fehler</a:t>
            </a:r>
            <a:endParaRPr lang="de-DE" sz="1050" dirty="0">
              <a:solidFill>
                <a:srgbClr val="C00000"/>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EBD819B-3FBD-26B9-A3AF-2A7FFB1FF23D}"/>
                  </a:ext>
                </a:extLst>
              </p:cNvPr>
              <p:cNvSpPr txBox="1"/>
              <p:nvPr/>
            </p:nvSpPr>
            <p:spPr bwMode="gray">
              <a:xfrm>
                <a:off x="7018270" y="3034629"/>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num>
                        <m:den>
                          <m:r>
                            <a:rPr lang="en-US" sz="1050" b="0" i="1" smtClean="0">
                              <a:solidFill>
                                <a:srgbClr val="C00000"/>
                              </a:solidFill>
                              <a:latin typeface="Cambria Math" panose="02040503050406030204" pitchFamily="18" charset="0"/>
                            </a:rPr>
                            <m:t>𝑛</m:t>
                          </m:r>
                        </m:den>
                      </m:f>
                      <m:r>
                        <a:rPr lang="en-US" sz="1050" b="0" i="1" smtClean="0">
                          <a:solidFill>
                            <a:srgbClr val="C00000"/>
                          </a:solidFill>
                          <a:latin typeface="Cambria Math" panose="02040503050406030204" pitchFamily="18" charset="0"/>
                        </a:rPr>
                        <m:t>⋅</m:t>
                      </m:r>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r>
                            <m:rPr>
                              <m:sty m:val="p"/>
                            </m:rPr>
                            <a:rPr lang="en-US" sz="1050">
                              <a:solidFill>
                                <a:srgbClr val="C00000"/>
                              </a:solidFill>
                              <a:latin typeface="Cambria Math" panose="02040503050406030204" pitchFamily="18" charset="0"/>
                            </a:rPr>
                            <m:t>Cov</m:t>
                          </m:r>
                          <m:d>
                            <m:dPr>
                              <m:begChr m:val="["/>
                              <m:endChr m:val="]"/>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𝑌</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rPr>
                                <m:t>,</m:t>
                              </m:r>
                              <m:f>
                                <m:fPr>
                                  <m:ctrlPr>
                                    <a:rPr lang="en-US" sz="1050" i="1" smtClean="0">
                                      <a:solidFill>
                                        <a:srgbClr val="C00000"/>
                                      </a:solidFill>
                                      <a:latin typeface="Cambria Math" panose="02040503050406030204" pitchFamily="18" charset="0"/>
                                      <a:ea typeface="Cambria Math" panose="02040503050406030204" pitchFamily="18" charset="0"/>
                                    </a:rPr>
                                  </m:ctrlPr>
                                </m:fPr>
                                <m:num>
                                  <m:nary>
                                    <m:naryPr>
                                      <m:chr m:val="∑"/>
                                      <m:ctrlPr>
                                        <a:rPr lang="de-DE" sz="1050" i="1">
                                          <a:solidFill>
                                            <a:srgbClr val="C00000"/>
                                          </a:solidFill>
                                          <a:latin typeface="Cambria Math" panose="02040503050406030204" pitchFamily="18" charset="0"/>
                                        </a:rPr>
                                      </m:ctrlPr>
                                    </m:naryPr>
                                    <m:sub>
                                      <m:r>
                                        <a:rPr lang="en-US" sz="1050" b="0" i="1" smtClean="0">
                                          <a:solidFill>
                                            <a:srgbClr val="C00000"/>
                                          </a:solidFill>
                                          <a:latin typeface="Cambria Math" panose="02040503050406030204" pitchFamily="18" charset="0"/>
                                        </a:rPr>
                                        <m:t>𝑗</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d>
                                        <m:dPr>
                                          <m:ctrlPr>
                                            <a:rPr lang="en-US" sz="1050" i="1">
                                              <a:solidFill>
                                                <a:srgbClr val="C00000"/>
                                              </a:solidFill>
                                              <a:latin typeface="Cambria Math" panose="02040503050406030204" pitchFamily="18" charset="0"/>
                                            </a:rPr>
                                          </m:ctrlPr>
                                        </m:dPr>
                                        <m:e>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𝑥</m:t>
                                              </m:r>
                                            </m:e>
                                            <m:sub>
                                              <m:r>
                                                <a:rPr lang="en-US" sz="1050" b="0" i="1" smtClean="0">
                                                  <a:solidFill>
                                                    <a:srgbClr val="C00000"/>
                                                  </a:solidFill>
                                                  <a:latin typeface="Cambria Math" panose="02040503050406030204" pitchFamily="18" charset="0"/>
                                                </a:rPr>
                                                <m:t>𝑗</m:t>
                                              </m:r>
                                            </m:sub>
                                          </m:sSub>
                                          <m:r>
                                            <a:rPr lang="en-US" sz="1050" i="1">
                                              <a:solidFill>
                                                <a:srgbClr val="C00000"/>
                                              </a:solidFill>
                                              <a:latin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rPr>
                                        <m:t>⋅</m:t>
                                      </m:r>
                                      <m:sSub>
                                        <m:sSubPr>
                                          <m:ctrlPr>
                                            <a:rPr lang="en-US" sz="1050" i="1">
                                              <a:solidFill>
                                                <a:srgbClr val="C00000"/>
                                              </a:solidFill>
                                              <a:latin typeface="Cambria Math" panose="02040503050406030204" pitchFamily="18" charset="0"/>
                                            </a:rPr>
                                          </m:ctrlPr>
                                        </m:sSubPr>
                                        <m:e>
                                          <m:r>
                                            <a:rPr lang="en-US" sz="1050" i="1">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𝑗</m:t>
                                          </m:r>
                                        </m:sub>
                                      </m:sSub>
                                    </m:e>
                                  </m:nary>
                                </m:num>
                                <m:den>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den>
                              </m:f>
                            </m:e>
                          </m:d>
                        </m:e>
                      </m:nary>
                    </m:oMath>
                  </m:oMathPara>
                </a14:m>
                <a:endParaRPr lang="de-DE" sz="1050" dirty="0">
                  <a:solidFill>
                    <a:srgbClr val="C00000"/>
                  </a:solidFill>
                </a:endParaRPr>
              </a:p>
            </p:txBody>
          </p:sp>
        </mc:Choice>
        <mc:Fallback xmlns="">
          <p:sp>
            <p:nvSpPr>
              <p:cNvPr id="41" name="TextBox 40">
                <a:extLst>
                  <a:ext uri="{FF2B5EF4-FFF2-40B4-BE49-F238E27FC236}">
                    <a16:creationId xmlns:a16="http://schemas.microsoft.com/office/drawing/2014/main" id="{7EBD819B-3FBD-26B9-A3AF-2A7FFB1FF23D}"/>
                  </a:ext>
                </a:extLst>
              </p:cNvPr>
              <p:cNvSpPr txBox="1">
                <a:spLocks noRot="1" noChangeAspect="1" noMove="1" noResize="1" noEditPoints="1" noAdjustHandles="1" noChangeArrowheads="1" noChangeShapeType="1" noTextEdit="1"/>
              </p:cNvSpPr>
              <p:nvPr/>
            </p:nvSpPr>
            <p:spPr bwMode="gray">
              <a:xfrm>
                <a:off x="7018270" y="3034629"/>
                <a:ext cx="2136899" cy="488601"/>
              </a:xfrm>
              <a:prstGeom prst="rect">
                <a:avLst/>
              </a:prstGeom>
              <a:blipFill>
                <a:blip r:embed="rId11"/>
                <a:stretch>
                  <a:fillRect l="-6509" t="-115385" b="-16410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B335BD-CECC-DDE7-3769-69043C6C1D85}"/>
                  </a:ext>
                </a:extLst>
              </p:cNvPr>
              <p:cNvSpPr txBox="1"/>
              <p:nvPr/>
            </p:nvSpPr>
            <p:spPr bwMode="gray">
              <a:xfrm>
                <a:off x="6710861" y="3489847"/>
                <a:ext cx="2136899"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f>
                        <m:fPr>
                          <m:ctrlPr>
                            <a:rPr lang="en-US" sz="1050" b="0" i="1" smtClean="0">
                              <a:solidFill>
                                <a:srgbClr val="C00000"/>
                              </a:solidFill>
                              <a:latin typeface="Cambria Math" panose="02040503050406030204" pitchFamily="18" charset="0"/>
                            </a:rPr>
                          </m:ctrlPr>
                        </m:fPr>
                        <m:num>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r>
                            <a:rPr lang="en-US" sz="1050" b="1" i="1" smtClean="0">
                              <a:solidFill>
                                <a:srgbClr val="C00000"/>
                              </a:solidFill>
                              <a:latin typeface="Cambria Math" panose="02040503050406030204" pitchFamily="18" charset="0"/>
                            </a:rPr>
                            <m:t>⋅</m:t>
                          </m:r>
                          <m:d>
                            <m:dPr>
                              <m:ctrlPr>
                                <a:rPr lang="en-US" sz="1050" b="1" i="1" smtClean="0">
                                  <a:solidFill>
                                    <a:srgbClr val="C00000"/>
                                  </a:solidFill>
                                  <a:latin typeface="Cambria Math" panose="02040503050406030204" pitchFamily="18" charset="0"/>
                                </a:rPr>
                              </m:ctrlPr>
                            </m:dPr>
                            <m:e>
                              <m:nary>
                                <m:naryPr>
                                  <m:chr m:val="∑"/>
                                  <m:ctrlPr>
                                    <a:rPr lang="en-US" sz="1050" i="1">
                                      <a:solidFill>
                                        <a:srgbClr val="C00000"/>
                                      </a:solidFill>
                                      <a:latin typeface="Cambria Math" panose="02040503050406030204" pitchFamily="18" charset="0"/>
                                      <a:ea typeface="Cambria Math" panose="02040503050406030204" pitchFamily="18" charset="0"/>
                                    </a:rPr>
                                  </m:ctrlPr>
                                </m:naryPr>
                                <m:sub>
                                  <m:r>
                                    <m:rPr>
                                      <m:brk m:alnAt="23"/>
                                    </m:rPr>
                                    <a:rPr lang="en-US" sz="1050" i="1">
                                      <a:solidFill>
                                        <a:srgbClr val="C00000"/>
                                      </a:solidFill>
                                      <a:latin typeface="Cambria Math" panose="02040503050406030204" pitchFamily="18" charset="0"/>
                                      <a:ea typeface="Cambria Math" panose="02040503050406030204" pitchFamily="18" charset="0"/>
                                    </a:rPr>
                                    <m:t>𝑖</m:t>
                                  </m:r>
                                  <m:r>
                                    <a:rPr lang="en-US" sz="1050" i="1">
                                      <a:solidFill>
                                        <a:srgbClr val="C00000"/>
                                      </a:solidFill>
                                      <a:latin typeface="Cambria Math" panose="02040503050406030204" pitchFamily="18" charset="0"/>
                                      <a:ea typeface="Cambria Math" panose="02040503050406030204" pitchFamily="18" charset="0"/>
                                    </a:rPr>
                                    <m:t>=1</m:t>
                                  </m:r>
                                </m:sub>
                                <m:sup>
                                  <m:r>
                                    <a:rPr lang="en-US" sz="1050" i="1">
                                      <a:solidFill>
                                        <a:srgbClr val="C00000"/>
                                      </a:solidFill>
                                      <a:latin typeface="Cambria Math" panose="02040503050406030204" pitchFamily="18" charset="0"/>
                                      <a:ea typeface="Cambria Math" panose="02040503050406030204" pitchFamily="18" charset="0"/>
                                    </a:rPr>
                                    <m:t>𝑛</m:t>
                                  </m:r>
                                </m:sup>
                                <m:e>
                                  <m:d>
                                    <m:dPr>
                                      <m:ctrlPr>
                                        <a:rPr lang="en-US" sz="1050" i="1">
                                          <a:solidFill>
                                            <a:srgbClr val="C00000"/>
                                          </a:solidFill>
                                          <a:latin typeface="Cambria Math" panose="02040503050406030204" pitchFamily="18" charset="0"/>
                                          <a:ea typeface="Cambria Math" panose="02040503050406030204" pitchFamily="18" charset="0"/>
                                        </a:rPr>
                                      </m:ctrlPr>
                                    </m:dPr>
                                    <m:e>
                                      <m:sSub>
                                        <m:sSubPr>
                                          <m:ctrlPr>
                                            <a:rPr lang="en-US" sz="1050" i="1">
                                              <a:solidFill>
                                                <a:srgbClr val="C00000"/>
                                              </a:solidFill>
                                              <a:latin typeface="Cambria Math" panose="02040503050406030204" pitchFamily="18" charset="0"/>
                                              <a:ea typeface="Cambria Math" panose="02040503050406030204" pitchFamily="18" charset="0"/>
                                            </a:rPr>
                                          </m:ctrlPr>
                                        </m:sSubPr>
                                        <m:e>
                                          <m:r>
                                            <a:rPr lang="en-US" sz="1050" i="1">
                                              <a:solidFill>
                                                <a:srgbClr val="C00000"/>
                                              </a:solidFill>
                                              <a:latin typeface="Cambria Math" panose="02040503050406030204" pitchFamily="18" charset="0"/>
                                              <a:ea typeface="Cambria Math" panose="02040503050406030204" pitchFamily="18" charset="0"/>
                                            </a:rPr>
                                            <m:t>𝑥</m:t>
                                          </m:r>
                                        </m:e>
                                        <m:sub>
                                          <m:r>
                                            <a:rPr lang="en-US" sz="1050" i="1">
                                              <a:solidFill>
                                                <a:srgbClr val="C00000"/>
                                              </a:solidFill>
                                              <a:latin typeface="Cambria Math" panose="02040503050406030204" pitchFamily="18" charset="0"/>
                                              <a:ea typeface="Cambria Math" panose="02040503050406030204" pitchFamily="18" charset="0"/>
                                            </a:rPr>
                                            <m:t>𝑖</m:t>
                                          </m:r>
                                        </m:sub>
                                      </m:sSub>
                                      <m:r>
                                        <a:rPr lang="en-US" sz="1050" i="1">
                                          <a:solidFill>
                                            <a:srgbClr val="C00000"/>
                                          </a:solidFill>
                                          <a:latin typeface="Cambria Math" panose="02040503050406030204" pitchFamily="18" charset="0"/>
                                          <a:ea typeface="Cambria Math" panose="02040503050406030204" pitchFamily="18" charset="0"/>
                                        </a:rPr>
                                        <m:t>−</m:t>
                                      </m:r>
                                      <m:acc>
                                        <m:accPr>
                                          <m:chr m:val="̅"/>
                                          <m:ctrlPr>
                                            <a:rPr lang="en-US" sz="1050" i="1">
                                              <a:solidFill>
                                                <a:srgbClr val="C00000"/>
                                              </a:solidFill>
                                              <a:latin typeface="Cambria Math" panose="02040503050406030204" pitchFamily="18" charset="0"/>
                                              <a:ea typeface="Cambria Math" panose="02040503050406030204" pitchFamily="18" charset="0"/>
                                            </a:rPr>
                                          </m:ctrlPr>
                                        </m:accPr>
                                        <m:e>
                                          <m:r>
                                            <a:rPr lang="en-US" sz="1050" b="1" i="1">
                                              <a:solidFill>
                                                <a:srgbClr val="C00000"/>
                                              </a:solidFill>
                                              <a:latin typeface="Cambria Math" panose="02040503050406030204" pitchFamily="18" charset="0"/>
                                              <a:ea typeface="Cambria Math" panose="02040503050406030204" pitchFamily="18" charset="0"/>
                                            </a:rPr>
                                            <m:t>𝒙</m:t>
                                          </m:r>
                                        </m:e>
                                      </m:acc>
                                    </m:e>
                                  </m:d>
                                  <m:r>
                                    <a:rPr lang="en-US" sz="1050" i="1">
                                      <a:solidFill>
                                        <a:srgbClr val="C00000"/>
                                      </a:solidFill>
                                      <a:latin typeface="Cambria Math" panose="02040503050406030204" pitchFamily="18" charset="0"/>
                                      <a:ea typeface="Cambria Math" panose="02040503050406030204" pitchFamily="18" charset="0"/>
                                    </a:rPr>
                                    <m:t>⋅</m:t>
                                  </m:r>
                                  <m:sSup>
                                    <m:sSupPr>
                                      <m:ctrlPr>
                                        <a:rPr lang="en-US" sz="1050" i="1">
                                          <a:solidFill>
                                            <a:srgbClr val="C00000"/>
                                          </a:solidFill>
                                          <a:latin typeface="Cambria Math" panose="02040503050406030204" pitchFamily="18" charset="0"/>
                                          <a:ea typeface="Cambria Math" panose="02040503050406030204" pitchFamily="18" charset="0"/>
                                        </a:rPr>
                                      </m:ctrlPr>
                                    </m:sSupPr>
                                    <m:e>
                                      <m:r>
                                        <a:rPr lang="en-US" sz="1050" i="1">
                                          <a:solidFill>
                                            <a:srgbClr val="C00000"/>
                                          </a:solidFill>
                                          <a:latin typeface="Cambria Math" panose="02040503050406030204" pitchFamily="18" charset="0"/>
                                          <a:ea typeface="Cambria Math" panose="02040503050406030204" pitchFamily="18" charset="0"/>
                                        </a:rPr>
                                        <m:t>𝜎</m:t>
                                      </m:r>
                                    </m:e>
                                    <m:sup>
                                      <m:r>
                                        <a:rPr lang="en-US" sz="1050" i="1">
                                          <a:solidFill>
                                            <a:srgbClr val="C00000"/>
                                          </a:solidFill>
                                          <a:latin typeface="Cambria Math" panose="02040503050406030204" pitchFamily="18" charset="0"/>
                                          <a:ea typeface="Cambria Math" panose="02040503050406030204" pitchFamily="18" charset="0"/>
                                        </a:rPr>
                                        <m:t>2</m:t>
                                      </m:r>
                                    </m:sup>
                                  </m:sSup>
                                </m:e>
                              </m:nary>
                            </m:e>
                          </m:d>
                        </m:num>
                        <m:den>
                          <m:r>
                            <a:rPr lang="en-US" sz="1050" b="0" i="1" smtClean="0">
                              <a:solidFill>
                                <a:srgbClr val="C00000"/>
                              </a:solidFill>
                              <a:latin typeface="Cambria Math" panose="02040503050406030204" pitchFamily="18" charset="0"/>
                            </a:rPr>
                            <m:t>𝑛</m:t>
                          </m:r>
                          <m:r>
                            <a:rPr lang="en-US" sz="1050" b="0" i="1" smtClean="0">
                              <a:solidFill>
                                <a:srgbClr val="C00000"/>
                              </a:solidFill>
                              <a:latin typeface="Cambria Math" panose="02040503050406030204" pitchFamily="18" charset="0"/>
                            </a:rPr>
                            <m:t>⋅</m:t>
                          </m:r>
                          <m:d>
                            <m:dPr>
                              <m:ctrlPr>
                                <a:rPr lang="en-US" sz="1050" b="0" i="1" smtClean="0">
                                  <a:solidFill>
                                    <a:srgbClr val="C00000"/>
                                  </a:solidFill>
                                  <a:latin typeface="Cambria Math" panose="02040503050406030204" pitchFamily="18" charset="0"/>
                                </a:rPr>
                              </m:ctrlPr>
                            </m:dPr>
                            <m:e>
                              <m:nary>
                                <m:naryPr>
                                  <m:chr m:val="∑"/>
                                  <m:ctrlPr>
                                    <a:rPr lang="de-DE" sz="1050" i="1">
                                      <a:solidFill>
                                        <a:srgbClr val="C00000"/>
                                      </a:solidFill>
                                      <a:latin typeface="Cambria Math" panose="02040503050406030204" pitchFamily="18" charset="0"/>
                                    </a:rPr>
                                  </m:ctrlPr>
                                </m:naryPr>
                                <m:sub>
                                  <m:r>
                                    <m:rPr>
                                      <m:brk m:alnAt="23"/>
                                    </m:rPr>
                                    <a:rPr lang="de-DE" sz="1050" i="1">
                                      <a:solidFill>
                                        <a:srgbClr val="C00000"/>
                                      </a:solidFill>
                                      <a:latin typeface="Cambria Math" panose="02040503050406030204" pitchFamily="18" charset="0"/>
                                    </a:rPr>
                                    <m:t>𝑖</m:t>
                                  </m:r>
                                  <m:r>
                                    <a:rPr lang="de-DE" sz="1050" i="1">
                                      <a:solidFill>
                                        <a:srgbClr val="C00000"/>
                                      </a:solidFill>
                                      <a:latin typeface="Cambria Math" panose="02040503050406030204" pitchFamily="18" charset="0"/>
                                    </a:rPr>
                                    <m:t>=1</m:t>
                                  </m:r>
                                </m:sub>
                                <m:sup>
                                  <m:r>
                                    <a:rPr lang="de-DE" sz="1050" i="1">
                                      <a:solidFill>
                                        <a:srgbClr val="C00000"/>
                                      </a:solidFill>
                                      <a:latin typeface="Cambria Math" panose="02040503050406030204" pitchFamily="18" charset="0"/>
                                    </a:rPr>
                                    <m:t>𝑛</m:t>
                                  </m:r>
                                </m:sup>
                                <m:e>
                                  <m:sSubSup>
                                    <m:sSubSupPr>
                                      <m:ctrlPr>
                                        <a:rPr lang="en-US" sz="1050" i="1">
                                          <a:solidFill>
                                            <a:srgbClr val="C00000"/>
                                          </a:solidFill>
                                          <a:latin typeface="Cambria Math" panose="02040503050406030204" pitchFamily="18" charset="0"/>
                                        </a:rPr>
                                      </m:ctrlPr>
                                    </m:sSubSupPr>
                                    <m:e>
                                      <m:r>
                                        <a:rPr lang="en-US" sz="1050" i="1">
                                          <a:solidFill>
                                            <a:srgbClr val="C00000"/>
                                          </a:solidFill>
                                          <a:latin typeface="Cambria Math" panose="02040503050406030204" pitchFamily="18" charset="0"/>
                                        </a:rPr>
                                        <m:t>𝑥</m:t>
                                      </m:r>
                                    </m:e>
                                    <m:sub>
                                      <m:r>
                                        <a:rPr lang="en-US" sz="1050" i="1">
                                          <a:solidFill>
                                            <a:srgbClr val="C00000"/>
                                          </a:solidFill>
                                          <a:latin typeface="Cambria Math" panose="02040503050406030204" pitchFamily="18" charset="0"/>
                                        </a:rPr>
                                        <m:t>𝑖</m:t>
                                      </m:r>
                                    </m:sub>
                                    <m:sup>
                                      <m:r>
                                        <a:rPr lang="en-US" sz="1050" i="1">
                                          <a:solidFill>
                                            <a:srgbClr val="C00000"/>
                                          </a:solidFill>
                                          <a:latin typeface="Cambria Math" panose="02040503050406030204" pitchFamily="18" charset="0"/>
                                        </a:rPr>
                                        <m:t>2</m:t>
                                      </m:r>
                                    </m:sup>
                                  </m:sSubSup>
                                </m:e>
                              </m:nary>
                              <m:r>
                                <a:rPr lang="en-US" sz="1050" i="1">
                                  <a:solidFill>
                                    <a:srgbClr val="C00000"/>
                                  </a:solidFill>
                                  <a:latin typeface="Cambria Math" panose="02040503050406030204" pitchFamily="18" charset="0"/>
                                </a:rPr>
                                <m:t>−</m:t>
                              </m:r>
                              <m:r>
                                <a:rPr lang="en-US" sz="1050" i="1">
                                  <a:solidFill>
                                    <a:srgbClr val="C00000"/>
                                  </a:solidFill>
                                  <a:latin typeface="Cambria Math" panose="02040503050406030204" pitchFamily="18" charset="0"/>
                                </a:rPr>
                                <m:t>𝑛</m:t>
                              </m:r>
                              <m:sSup>
                                <m:sSupPr>
                                  <m:ctrlPr>
                                    <a:rPr lang="en-US" sz="1050" i="1">
                                      <a:solidFill>
                                        <a:srgbClr val="C00000"/>
                                      </a:solidFill>
                                      <a:latin typeface="Cambria Math" panose="02040503050406030204" pitchFamily="18" charset="0"/>
                                    </a:rPr>
                                  </m:ctrlPr>
                                </m:sSupPr>
                                <m:e>
                                  <m:d>
                                    <m:dPr>
                                      <m:ctrlPr>
                                        <a:rPr lang="en-US" sz="1050" i="1">
                                          <a:solidFill>
                                            <a:srgbClr val="C00000"/>
                                          </a:solidFill>
                                          <a:latin typeface="Cambria Math" panose="02040503050406030204" pitchFamily="18" charset="0"/>
                                        </a:rPr>
                                      </m:ctrlPr>
                                    </m:dPr>
                                    <m:e>
                                      <m:acc>
                                        <m:accPr>
                                          <m:chr m:val="̅"/>
                                          <m:ctrlPr>
                                            <a:rPr lang="en-US" sz="1050" i="1">
                                              <a:solidFill>
                                                <a:srgbClr val="C00000"/>
                                              </a:solidFill>
                                              <a:latin typeface="Cambria Math" panose="02040503050406030204" pitchFamily="18" charset="0"/>
                                            </a:rPr>
                                          </m:ctrlPr>
                                        </m:accPr>
                                        <m:e>
                                          <m:r>
                                            <a:rPr lang="en-US" sz="1050" b="1" i="1">
                                              <a:solidFill>
                                                <a:srgbClr val="C00000"/>
                                              </a:solidFill>
                                              <a:latin typeface="Cambria Math" panose="02040503050406030204" pitchFamily="18" charset="0"/>
                                            </a:rPr>
                                            <m:t>𝒙</m:t>
                                          </m:r>
                                        </m:e>
                                      </m:acc>
                                    </m:e>
                                  </m:d>
                                </m:e>
                                <m:sup>
                                  <m:r>
                                    <a:rPr lang="en-US" sz="1050" i="1">
                                      <a:solidFill>
                                        <a:srgbClr val="C00000"/>
                                      </a:solidFill>
                                      <a:latin typeface="Cambria Math" panose="02040503050406030204" pitchFamily="18" charset="0"/>
                                    </a:rPr>
                                    <m:t>2</m:t>
                                  </m:r>
                                </m:sup>
                              </m:sSup>
                            </m:e>
                          </m:d>
                        </m:den>
                      </m:f>
                    </m:oMath>
                  </m:oMathPara>
                </a14:m>
                <a:endParaRPr lang="de-DE" sz="1050" dirty="0">
                  <a:solidFill>
                    <a:srgbClr val="C00000"/>
                  </a:solidFill>
                </a:endParaRPr>
              </a:p>
            </p:txBody>
          </p:sp>
        </mc:Choice>
        <mc:Fallback xmlns="">
          <p:sp>
            <p:nvSpPr>
              <p:cNvPr id="42" name="TextBox 41">
                <a:extLst>
                  <a:ext uri="{FF2B5EF4-FFF2-40B4-BE49-F238E27FC236}">
                    <a16:creationId xmlns:a16="http://schemas.microsoft.com/office/drawing/2014/main" id="{7FB335BD-CECC-DDE7-3769-69043C6C1D85}"/>
                  </a:ext>
                </a:extLst>
              </p:cNvPr>
              <p:cNvSpPr txBox="1">
                <a:spLocks noRot="1" noChangeAspect="1" noMove="1" noResize="1" noEditPoints="1" noAdjustHandles="1" noChangeArrowheads="1" noChangeShapeType="1" noTextEdit="1"/>
              </p:cNvSpPr>
              <p:nvPr/>
            </p:nvSpPr>
            <p:spPr bwMode="gray">
              <a:xfrm>
                <a:off x="6710861" y="3489847"/>
                <a:ext cx="2136899" cy="488601"/>
              </a:xfrm>
              <a:prstGeom prst="rect">
                <a:avLst/>
              </a:prstGeom>
              <a:blipFill>
                <a:blip r:embed="rId12"/>
                <a:stretch>
                  <a:fillRect t="-52500" b="-6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C40F4E-434F-8EC0-9FB6-3B54E9A19DF4}"/>
                  </a:ext>
                </a:extLst>
              </p:cNvPr>
              <p:cNvSpPr txBox="1"/>
              <p:nvPr/>
            </p:nvSpPr>
            <p:spPr bwMode="gray">
              <a:xfrm>
                <a:off x="6710862" y="3870807"/>
                <a:ext cx="1076156" cy="48860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r>
                        <a:rPr lang="en-US" sz="1050" b="0" i="1" smtClean="0">
                          <a:solidFill>
                            <a:srgbClr val="C00000"/>
                          </a:solidFill>
                          <a:latin typeface="Cambria Math" panose="02040503050406030204" pitchFamily="18" charset="0"/>
                        </a:rPr>
                        <m:t>0</m:t>
                      </m:r>
                    </m:oMath>
                  </m:oMathPara>
                </a14:m>
                <a:endParaRPr lang="de-DE" sz="1050" dirty="0">
                  <a:solidFill>
                    <a:srgbClr val="C00000"/>
                  </a:solidFill>
                </a:endParaRPr>
              </a:p>
            </p:txBody>
          </p:sp>
        </mc:Choice>
        <mc:Fallback xmlns="">
          <p:sp>
            <p:nvSpPr>
              <p:cNvPr id="43" name="TextBox 42">
                <a:extLst>
                  <a:ext uri="{FF2B5EF4-FFF2-40B4-BE49-F238E27FC236}">
                    <a16:creationId xmlns:a16="http://schemas.microsoft.com/office/drawing/2014/main" id="{DCC40F4E-434F-8EC0-9FB6-3B54E9A19DF4}"/>
                  </a:ext>
                </a:extLst>
              </p:cNvPr>
              <p:cNvSpPr txBox="1">
                <a:spLocks noRot="1" noChangeAspect="1" noMove="1" noResize="1" noEditPoints="1" noAdjustHandles="1" noChangeArrowheads="1" noChangeShapeType="1" noTextEdit="1"/>
              </p:cNvSpPr>
              <p:nvPr/>
            </p:nvSpPr>
            <p:spPr bwMode="gray">
              <a:xfrm>
                <a:off x="6710862" y="3870807"/>
                <a:ext cx="1076156" cy="488601"/>
              </a:xfrm>
              <a:prstGeom prst="rect">
                <a:avLst/>
              </a:prstGeom>
              <a:blipFill>
                <a:blip r:embed="rId13"/>
                <a:stretch>
                  <a:fillRect/>
                </a:stretch>
              </a:blipFill>
            </p:spPr>
            <p:txBody>
              <a:bodyPr/>
              <a:lstStyle/>
              <a:p>
                <a:r>
                  <a:rPr lang="de-DE">
                    <a:noFill/>
                  </a:rPr>
                  <a:t> </a:t>
                </a:r>
              </a:p>
            </p:txBody>
          </p:sp>
        </mc:Fallback>
      </mc:AlternateContent>
      <p:sp>
        <p:nvSpPr>
          <p:cNvPr id="44" name="Rounded Rectangle 43">
            <a:extLst>
              <a:ext uri="{FF2B5EF4-FFF2-40B4-BE49-F238E27FC236}">
                <a16:creationId xmlns:a16="http://schemas.microsoft.com/office/drawing/2014/main" id="{076994A7-2B36-B884-3CBC-046C09B74D23}"/>
              </a:ext>
            </a:extLst>
          </p:cNvPr>
          <p:cNvSpPr/>
          <p:nvPr/>
        </p:nvSpPr>
        <p:spPr bwMode="gray">
          <a:xfrm>
            <a:off x="7425075" y="3523230"/>
            <a:ext cx="760707" cy="206065"/>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p:cxnSp>
        <p:nvCxnSpPr>
          <p:cNvPr id="45" name="Straight Arrow Connector 44">
            <a:extLst>
              <a:ext uri="{FF2B5EF4-FFF2-40B4-BE49-F238E27FC236}">
                <a16:creationId xmlns:a16="http://schemas.microsoft.com/office/drawing/2014/main" id="{CFD7EBC5-F07E-3358-4423-A616B0859CEC}"/>
              </a:ext>
            </a:extLst>
          </p:cNvPr>
          <p:cNvCxnSpPr>
            <a:cxnSpLocks/>
            <a:endCxn id="44" idx="1"/>
          </p:cNvCxnSpPr>
          <p:nvPr/>
        </p:nvCxnSpPr>
        <p:spPr bwMode="gray">
          <a:xfrm flipV="1">
            <a:off x="7210953" y="3626263"/>
            <a:ext cx="214122" cy="3844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7F9AC64-B4DA-BB8C-D198-0F1677CD64AB}"/>
              </a:ext>
            </a:extLst>
          </p:cNvPr>
          <p:cNvCxnSpPr>
            <a:cxnSpLocks/>
            <a:stCxn id="53" idx="1"/>
          </p:cNvCxnSpPr>
          <p:nvPr/>
        </p:nvCxnSpPr>
        <p:spPr bwMode="gray">
          <a:xfrm flipH="1">
            <a:off x="2654145" y="2884836"/>
            <a:ext cx="122035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859A5C8-6667-C682-7FC8-4E9D6120D8DB}"/>
              </a:ext>
            </a:extLst>
          </p:cNvPr>
          <p:cNvSpPr/>
          <p:nvPr/>
        </p:nvSpPr>
        <p:spPr bwMode="gray">
          <a:xfrm>
            <a:off x="2477689" y="2824961"/>
            <a:ext cx="150096" cy="22811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400" b="1" dirty="0">
              <a:solidFill>
                <a:schemeClr val="bg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F6A5386-8BB2-6F2B-A7A8-81E12ED4A571}"/>
                  </a:ext>
                </a:extLst>
              </p:cNvPr>
              <p:cNvSpPr txBox="1"/>
              <p:nvPr/>
            </p:nvSpPr>
            <p:spPr bwMode="gray">
              <a:xfrm>
                <a:off x="3874501" y="2643758"/>
                <a:ext cx="479532" cy="482155"/>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r>
                        <a:rPr lang="de-DE" sz="1050" b="0" i="1" smtClean="0">
                          <a:solidFill>
                            <a:srgbClr val="C00000"/>
                          </a:solidFill>
                          <a:latin typeface="Cambria Math" panose="02040503050406030204" pitchFamily="18" charset="0"/>
                        </a:rPr>
                        <m:t>=</m:t>
                      </m:r>
                      <m:nary>
                        <m:naryPr>
                          <m:chr m:val="∑"/>
                          <m:ctrlPr>
                            <a:rPr lang="de-DE" sz="1050" b="0" i="1" smtClean="0">
                              <a:solidFill>
                                <a:srgbClr val="C00000"/>
                              </a:solidFill>
                              <a:latin typeface="Cambria Math" panose="02040503050406030204" pitchFamily="18" charset="0"/>
                            </a:rPr>
                          </m:ctrlPr>
                        </m:naryPr>
                        <m:sub>
                          <m:r>
                            <m:rPr>
                              <m:brk m:alnAt="23"/>
                            </m:rPr>
                            <a:rPr lang="en-US" sz="1050" b="0" i="1" smtClean="0">
                              <a:solidFill>
                                <a:srgbClr val="C00000"/>
                              </a:solidFill>
                              <a:latin typeface="Cambria Math" panose="02040503050406030204" pitchFamily="18" charset="0"/>
                            </a:rPr>
                            <m:t>𝑖</m:t>
                          </m:r>
                          <m:r>
                            <a:rPr lang="en-US" sz="1050" b="0" i="1" smtClean="0">
                              <a:solidFill>
                                <a:srgbClr val="C00000"/>
                              </a:solidFill>
                              <a:latin typeface="Cambria Math" panose="02040503050406030204" pitchFamily="18" charset="0"/>
                            </a:rPr>
                            <m:t>=1</m:t>
                          </m:r>
                        </m:sub>
                        <m:sup>
                          <m:r>
                            <a:rPr lang="en-US" sz="1050" b="0" i="1" smtClean="0">
                              <a:solidFill>
                                <a:srgbClr val="C00000"/>
                              </a:solidFill>
                              <a:latin typeface="Cambria Math" panose="02040503050406030204" pitchFamily="18" charset="0"/>
                            </a:rPr>
                            <m:t>𝑛</m:t>
                          </m:r>
                        </m:sup>
                        <m:e>
                          <m:sSub>
                            <m:sSubPr>
                              <m:ctrlPr>
                                <a:rPr lang="en-US" sz="1050" b="0" i="1" smtClean="0">
                                  <a:solidFill>
                                    <a:srgbClr val="C00000"/>
                                  </a:solidFill>
                                  <a:latin typeface="Cambria Math" panose="02040503050406030204" pitchFamily="18" charset="0"/>
                                </a:rPr>
                              </m:ctrlPr>
                            </m:sSubPr>
                            <m:e>
                              <m:r>
                                <a:rPr lang="en-US" sz="1050" b="0" i="1" smtClean="0">
                                  <a:solidFill>
                                    <a:srgbClr val="C00000"/>
                                  </a:solidFill>
                                  <a:latin typeface="Cambria Math" panose="02040503050406030204" pitchFamily="18" charset="0"/>
                                </a:rPr>
                                <m:t>𝑌</m:t>
                              </m:r>
                            </m:e>
                            <m:sub>
                              <m:r>
                                <a:rPr lang="en-US" sz="1050" b="0" i="1" smtClean="0">
                                  <a:solidFill>
                                    <a:srgbClr val="C00000"/>
                                  </a:solidFill>
                                  <a:latin typeface="Cambria Math" panose="02040503050406030204" pitchFamily="18" charset="0"/>
                                </a:rPr>
                                <m:t>𝑖</m:t>
                              </m:r>
                            </m:sub>
                          </m:sSub>
                        </m:e>
                      </m:nary>
                    </m:oMath>
                  </m:oMathPara>
                </a14:m>
                <a:endParaRPr lang="de-DE" sz="1050" dirty="0">
                  <a:solidFill>
                    <a:srgbClr val="C00000"/>
                  </a:solidFill>
                </a:endParaRPr>
              </a:p>
            </p:txBody>
          </p:sp>
        </mc:Choice>
        <mc:Fallback xmlns="">
          <p:sp>
            <p:nvSpPr>
              <p:cNvPr id="53" name="TextBox 52">
                <a:extLst>
                  <a:ext uri="{FF2B5EF4-FFF2-40B4-BE49-F238E27FC236}">
                    <a16:creationId xmlns:a16="http://schemas.microsoft.com/office/drawing/2014/main" id="{1F6A5386-8BB2-6F2B-A7A8-81E12ED4A571}"/>
                  </a:ext>
                </a:extLst>
              </p:cNvPr>
              <p:cNvSpPr txBox="1">
                <a:spLocks noRot="1" noChangeAspect="1" noMove="1" noResize="1" noEditPoints="1" noAdjustHandles="1" noChangeArrowheads="1" noChangeShapeType="1" noTextEdit="1"/>
              </p:cNvSpPr>
              <p:nvPr/>
            </p:nvSpPr>
            <p:spPr bwMode="gray">
              <a:xfrm>
                <a:off x="3874501" y="2643758"/>
                <a:ext cx="479532" cy="482155"/>
              </a:xfrm>
              <a:prstGeom prst="rect">
                <a:avLst/>
              </a:prstGeom>
              <a:blipFill>
                <a:blip r:embed="rId14"/>
                <a:stretch>
                  <a:fillRect l="-81579" t="-115385" r="-42105" b="-164103"/>
                </a:stretch>
              </a:blipFill>
            </p:spPr>
            <p:txBody>
              <a:bodyPr/>
              <a:lstStyle/>
              <a:p>
                <a:r>
                  <a:rPr lang="de-DE">
                    <a:noFill/>
                  </a:rPr>
                  <a:t> </a:t>
                </a:r>
              </a:p>
            </p:txBody>
          </p:sp>
        </mc:Fallback>
      </mc:AlternateContent>
    </p:spTree>
    <p:extLst>
      <p:ext uri="{BB962C8B-B14F-4D97-AF65-F5344CB8AC3E}">
        <p14:creationId xmlns:p14="http://schemas.microsoft.com/office/powerpoint/2010/main" val="1236417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dissolve">
                                      <p:cBhvr>
                                        <p:cTn id="17" dur="500"/>
                                        <p:tgtEl>
                                          <p:spTgt spid="5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right)">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par>
                                <p:cTn id="37" presetID="22" presetClass="entr" presetSubtype="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dissolv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par>
                                <p:cTn id="58" presetID="9"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dissolv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dissolve">
                                      <p:cBhvr>
                                        <p:cTn id="68" dur="500"/>
                                        <p:tgtEl>
                                          <p:spTgt spid="13"/>
                                        </p:tgtEl>
                                      </p:cBhvr>
                                    </p:animEffect>
                                  </p:childTnLst>
                                </p:cTn>
                              </p:par>
                              <p:par>
                                <p:cTn id="69" presetID="22" presetClass="entr" presetSubtype="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dissolve">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22" presetClass="entr" presetSubtype="8"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dissolve">
                                      <p:cBhvr>
                                        <p:cTn id="92" dur="50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dissolve">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p:bldP spid="31" grpId="0" animBg="1"/>
      <p:bldP spid="35" grpId="0"/>
      <p:bldP spid="4" grpId="0"/>
      <p:bldP spid="8" grpId="0"/>
      <p:bldP spid="9" grpId="0"/>
      <p:bldP spid="10" grpId="0"/>
      <p:bldP spid="28" grpId="0" animBg="1"/>
      <p:bldP spid="29" grpId="0"/>
      <p:bldP spid="41" grpId="0"/>
      <p:bldP spid="42" grpId="0"/>
      <p:bldP spid="43" grpId="0"/>
      <p:bldP spid="44" grpId="0" animBg="1"/>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268A88-DDB9-3B92-0A7D-17A475F0FD34}"/>
                  </a:ext>
                </a:extLst>
              </p:cNvPr>
              <p:cNvSpPr>
                <a:spLocks noGrp="1"/>
              </p:cNvSpPr>
              <p:nvPr>
                <p:ph type="body" sz="quarter" idx="13"/>
              </p:nvPr>
            </p:nvSpPr>
            <p:spPr>
              <a:xfrm>
                <a:off x="358776" y="1239837"/>
                <a:ext cx="7381576" cy="3636169"/>
              </a:xfrm>
            </p:spPr>
            <p:txBody>
              <a:bodyPr/>
              <a:lstStyle/>
              <a:p>
                <a:r>
                  <a:rPr lang="de-DE" b="1" dirty="0">
                    <a:solidFill>
                      <a:schemeClr val="accent1"/>
                    </a:solidFill>
                  </a:rPr>
                  <a:t>Satz (Verteilung von </a:t>
                </a:r>
                <a14:m>
                  <m:oMath xmlns:m="http://schemas.openxmlformats.org/officeDocument/2006/math">
                    <m:r>
                      <m:rPr>
                        <m:sty m:val="p"/>
                      </m:rPr>
                      <a:rPr lang="de-DE" b="0" i="0" smtClean="0">
                        <a:solidFill>
                          <a:schemeClr val="accent1"/>
                        </a:solidFill>
                        <a:latin typeface="Cambria Math" panose="02040503050406030204" pitchFamily="18" charset="0"/>
                      </a:rPr>
                      <m:t>SSR</m:t>
                    </m:r>
                  </m:oMath>
                </a14:m>
                <a:r>
                  <a:rPr lang="de-DE" b="1" dirty="0">
                    <a:solidFill>
                      <a:schemeClr val="accent1"/>
                    </a:solidFill>
                  </a:rPr>
                  <a:t>)</a:t>
                </a:r>
                <a:r>
                  <a:rPr lang="de-DE" dirty="0"/>
                  <a:t>. Im linearen Regressionsmodell </a:t>
                </a:r>
                <a14:m>
                  <m:oMath xmlns:m="http://schemas.openxmlformats.org/officeDocument/2006/math">
                    <m:r>
                      <a:rPr lang="de-DE" i="1">
                        <a:latin typeface="Cambria Math" panose="02040503050406030204" pitchFamily="18" charset="0"/>
                      </a:rPr>
                      <m:t>𝑌</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rPr>
                      <m:t>𝑥</m:t>
                    </m:r>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r>
                      <a:rPr lang="de-DE" i="1">
                        <a:latin typeface="Cambria Math" panose="02040503050406030204" pitchFamily="18" charset="0"/>
                      </a:rPr>
                      <m:t>+</m:t>
                    </m:r>
                    <m:r>
                      <a:rPr lang="de-DE" i="1">
                        <a:latin typeface="Cambria Math" panose="02040503050406030204" pitchFamily="18" charset="0"/>
                      </a:rPr>
                      <m:t>𝑍</m:t>
                    </m:r>
                  </m:oMath>
                </a14:m>
                <a:r>
                  <a:rPr lang="de-DE" dirty="0"/>
                  <a:t> mit unabhängig normalverteiltem Fehler </a:t>
                </a:r>
                <a14:m>
                  <m:oMath xmlns:m="http://schemas.openxmlformats.org/officeDocument/2006/math">
                    <m:r>
                      <a:rPr lang="de-DE" i="1">
                        <a:latin typeface="Cambria Math" panose="02040503050406030204" pitchFamily="18" charset="0"/>
                      </a:rPr>
                      <m:t>𝑍</m:t>
                    </m:r>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gilt für die Verteilung der Summe der quadratischen Fehler bei einer Stichprobe der Größe </a:t>
                </a:r>
                <a14:m>
                  <m:oMath xmlns:m="http://schemas.openxmlformats.org/officeDocument/2006/math">
                    <m:r>
                      <a:rPr lang="de-DE" i="1">
                        <a:latin typeface="Cambria Math" panose="02040503050406030204" pitchFamily="18" charset="0"/>
                      </a:rPr>
                      <m:t>𝑛</m:t>
                    </m:r>
                  </m:oMath>
                </a14:m>
                <a:endParaRPr lang="de-DE" dirty="0"/>
              </a:p>
              <a:p>
                <a:pPr marL="0" indent="0">
                  <a:buNone/>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r>
                            <m:rPr>
                              <m:sty m:val="p"/>
                            </m:rPr>
                            <a:rPr lang="en-US" i="0" smtClean="0">
                              <a:solidFill>
                                <a:schemeClr val="tx1"/>
                              </a:solidFill>
                              <a:latin typeface="Cambria Math" panose="02040503050406030204" pitchFamily="18" charset="0"/>
                            </a:rPr>
                            <m:t>S</m:t>
                          </m:r>
                          <m:r>
                            <m:rPr>
                              <m:sty m:val="p"/>
                            </m:rPr>
                            <a:rPr lang="en-US" b="0" i="0" smtClean="0">
                              <a:solidFill>
                                <a:schemeClr val="tx1"/>
                              </a:solidFill>
                              <a:latin typeface="Cambria Math" panose="02040503050406030204" pitchFamily="18" charset="0"/>
                            </a:rPr>
                            <m:t>SR</m:t>
                          </m:r>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𝜎</m:t>
                              </m:r>
                            </m:e>
                            <m:sup>
                              <m:r>
                                <a:rPr lang="en-US" b="0" i="1" smtClean="0">
                                  <a:solidFill>
                                    <a:schemeClr val="tx1"/>
                                  </a:solidFill>
                                  <a:latin typeface="Cambria Math" panose="02040503050406030204" pitchFamily="18" charset="0"/>
                                </a:rPr>
                                <m:t>2</m:t>
                              </m:r>
                            </m:sup>
                          </m:sSup>
                        </m:den>
                      </m:f>
                      <m:r>
                        <a:rPr lang="en-US" b="0" i="1" dirty="0" smtClean="0">
                          <a:solidFill>
                            <a:schemeClr val="tx1"/>
                          </a:solidFill>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−2</m:t>
                          </m:r>
                        </m:e>
                      </m:d>
                    </m:oMath>
                  </m:oMathPara>
                </a14:m>
                <a:endParaRPr lang="en-DE" dirty="0">
                  <a:solidFill>
                    <a:schemeClr val="tx1"/>
                  </a:solidFill>
                </a:endParaRPr>
              </a:p>
              <a:p>
                <a:r>
                  <a:rPr lang="de-DE" b="1" dirty="0">
                    <a:solidFill>
                      <a:schemeClr val="accent2"/>
                    </a:solidFill>
                  </a:rPr>
                  <a:t>Bemerkungen (Verteilung von Regressionsparametern)</a:t>
                </a:r>
              </a:p>
              <a:p>
                <a:pPr lvl="1"/>
                <a:r>
                  <a:rPr lang="de-DE" sz="1200" dirty="0"/>
                  <a:t>Intuitiv ist die Anzahl der Freiheitsgrade </a:t>
                </a: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−2</m:t>
                    </m:r>
                  </m:oMath>
                </a14:m>
                <a:r>
                  <a:rPr lang="de-DE" sz="1200" dirty="0"/>
                  <a:t> weil </a:t>
                </a:r>
                <a14:m>
                  <m:oMath xmlns:m="http://schemas.openxmlformats.org/officeDocument/2006/math">
                    <m:r>
                      <m:rPr>
                        <m:sty m:val="p"/>
                      </m:rPr>
                      <a:rPr lang="en-US" sz="1200" b="0" i="0" smtClean="0">
                        <a:latin typeface="Cambria Math" panose="02040503050406030204" pitchFamily="18" charset="0"/>
                      </a:rPr>
                      <m:t>SSR</m:t>
                    </m:r>
                    <m:r>
                      <a:rPr lang="en-US" sz="1200" b="0" i="0" smtClean="0">
                        <a:latin typeface="Cambria Math" panose="02040503050406030204" pitchFamily="18" charset="0"/>
                      </a:rPr>
                      <m:t>, </m:t>
                    </m:r>
                    <m:acc>
                      <m:accPr>
                        <m:chr m:val="̂"/>
                        <m:ctrlPr>
                          <a:rPr lang="en-US" sz="1200" b="0" i="1" smtClean="0">
                            <a:latin typeface="Cambria Math" panose="02040503050406030204" pitchFamily="18" charset="0"/>
                          </a:rPr>
                        </m:ctrlPr>
                      </m:acc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acc>
                  </m:oMath>
                </a14:m>
                <a:r>
                  <a:rPr lang="de-DE" sz="1200" dirty="0"/>
                  <a:t> unabhängig sind und die beiden Schätzer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jeweils einen Freiheitsgrad „entfernen“.</a:t>
                </a:r>
              </a:p>
              <a:p>
                <a:pPr lvl="1"/>
                <a:r>
                  <a:rPr lang="de-DE" sz="1200" dirty="0"/>
                  <a:t>Die Verteilung der Schätzer erlaubt ein Konfidenzintervall für </a:t>
                </a:r>
                <a14:m>
                  <m:oMath xmlns:m="http://schemas.openxmlformats.org/officeDocument/2006/math">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0</m:t>
                            </m:r>
                          </m:sub>
                        </m:sSub>
                      </m:e>
                    </m:acc>
                  </m:oMath>
                </a14:m>
                <a:r>
                  <a:rPr lang="de-DE" sz="1200" dirty="0"/>
                  <a:t> und </a:t>
                </a:r>
                <a14:m>
                  <m:oMath xmlns:m="http://schemas.openxmlformats.org/officeDocument/2006/math">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oMath>
                </a14:m>
                <a:r>
                  <a:rPr lang="de-DE" sz="1200" dirty="0"/>
                  <a:t> anzugeben, wenn wir die Varianz der Fehler als bekannt annehmen. </a:t>
                </a:r>
              </a:p>
              <a:p>
                <a:pPr lvl="1"/>
                <a:r>
                  <a:rPr lang="de-DE" sz="1200" dirty="0"/>
                  <a:t>Wenn wir ein zweiseitiges Konfidenzintervall annehmen, dann gilt zum Konfidenzniveau </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𝛼</m:t>
                    </m:r>
                  </m:oMath>
                </a14:m>
                <a:r>
                  <a:rPr lang="de-DE" sz="1200" dirty="0"/>
                  <a:t>, dass</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i="1" dirty="0" smtClean="0">
                              <a:solidFill>
                                <a:schemeClr val="tx1"/>
                              </a:solidFill>
                              <a:latin typeface="Cambria Math" panose="02040503050406030204" pitchFamily="18" charset="0"/>
                            </a:rPr>
                          </m:ctrlPr>
                        </m:sSubPr>
                        <m:e>
                          <m:r>
                            <a:rPr lang="en-US" sz="1200" b="0" i="1" dirty="0" smtClean="0">
                              <a:solidFill>
                                <a:schemeClr val="tx1"/>
                              </a:solidFill>
                              <a:latin typeface="Cambria Math" panose="02040503050406030204" pitchFamily="18" charset="0"/>
                            </a:rPr>
                            <m:t>𝛽</m:t>
                          </m:r>
                        </m:e>
                        <m:sub>
                          <m:r>
                            <a:rPr lang="en-US" sz="1200" b="0" i="1" dirty="0" smtClean="0">
                              <a:solidFill>
                                <a:schemeClr val="tx1"/>
                              </a:solidFill>
                              <a:latin typeface="Cambria Math" panose="02040503050406030204" pitchFamily="18" charset="0"/>
                            </a:rPr>
                            <m:t>1</m:t>
                          </m:r>
                        </m:sub>
                      </m:sSub>
                      <m:r>
                        <a:rPr lang="en-US" sz="1200" b="0" i="1" dirty="0" smtClean="0">
                          <a:solidFill>
                            <a:schemeClr val="tx1"/>
                          </a:solidFill>
                          <a:latin typeface="Cambria Math" panose="02040503050406030204" pitchFamily="18" charset="0"/>
                        </a:rPr>
                        <m:t>∈</m:t>
                      </m:r>
                      <m:d>
                        <m:dPr>
                          <m:begChr m:val="["/>
                          <m:endChr m:val="]"/>
                          <m:ctrlPr>
                            <a:rPr lang="en-US" sz="1200" i="1" dirty="0" smtClean="0">
                              <a:solidFill>
                                <a:schemeClr val="tx1"/>
                              </a:solidFill>
                              <a:latin typeface="Cambria Math" panose="02040503050406030204" pitchFamily="18" charset="0"/>
                            </a:rPr>
                          </m:ctrlPr>
                        </m:dPr>
                        <m:e>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b="0" i="1">
                                      <a:latin typeface="Cambria Math" panose="02040503050406030204" pitchFamily="18" charset="0"/>
                                    </a:rPr>
                                    <m:t>𝛽</m:t>
                                  </m:r>
                                </m:e>
                                <m:sub>
                                  <m:r>
                                    <a:rPr lang="en-US" sz="1200" b="0" i="1">
                                      <a:latin typeface="Cambria Math" panose="02040503050406030204" pitchFamily="18" charset="0"/>
                                    </a:rPr>
                                    <m:t>1</m:t>
                                  </m:r>
                                </m:sub>
                              </m:sSub>
                            </m:e>
                          </m:acc>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𝛼</m:t>
                                  </m:r>
                                </m:num>
                                <m:den>
                                  <m:r>
                                    <a:rPr lang="en-US" sz="1200" b="0" i="1" smtClean="0">
                                      <a:latin typeface="Cambria Math" panose="02040503050406030204" pitchFamily="18" charset="0"/>
                                    </a:rPr>
                                    <m:t>2</m:t>
                                  </m:r>
                                </m:den>
                              </m:f>
                            </m:sub>
                          </m:sSub>
                          <m:r>
                            <a:rPr lang="en-US" sz="1200" b="0" i="1" smtClean="0">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𝜎</m:t>
                              </m:r>
                            </m:num>
                            <m:den>
                              <m:rad>
                                <m:radPr>
                                  <m:degHide m:val="on"/>
                                  <m:ctrlPr>
                                    <a:rPr lang="en-US" sz="1200" b="0" i="1" smtClean="0">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e>
                          </m:acc>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𝑧</m:t>
                              </m:r>
                            </m:e>
                            <m:sub>
                              <m:r>
                                <a:rPr lang="en-US" sz="1200" b="0" i="1" smtClean="0">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𝛼</m:t>
                                  </m:r>
                                </m:num>
                                <m:den>
                                  <m:r>
                                    <a:rPr lang="en-US" sz="1200" i="1">
                                      <a:latin typeface="Cambria Math" panose="02040503050406030204" pitchFamily="18" charset="0"/>
                                    </a:rPr>
                                    <m:t>2</m:t>
                                  </m:r>
                                </m:den>
                              </m:f>
                            </m:sub>
                          </m:sSub>
                          <m:r>
                            <a:rPr lang="en-US" sz="1200" i="1">
                              <a:latin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𝜎</m:t>
                              </m:r>
                            </m:num>
                            <m:den>
                              <m:rad>
                                <m:radPr>
                                  <m:degHide m:val="on"/>
                                  <m:ctrlPr>
                                    <a:rPr lang="en-US" sz="1200" i="1">
                                      <a:latin typeface="Cambria Math" panose="02040503050406030204" pitchFamily="18" charset="0"/>
                                      <a:ea typeface="Cambria Math" panose="02040503050406030204" pitchFamily="18" charset="0"/>
                                    </a:rPr>
                                  </m:ctrlPr>
                                </m:radPr>
                                <m:deg/>
                                <m:e>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en-US" sz="1200" i="1">
                                              <a:latin typeface="Cambria Math" panose="02040503050406030204" pitchFamily="18" charset="0"/>
                                            </a:rPr>
                                            <m:t>𝑥</m:t>
                                          </m:r>
                                        </m:e>
                                        <m:sub>
                                          <m:r>
                                            <a:rPr lang="en-US" sz="1200" i="1">
                                              <a:latin typeface="Cambria Math" panose="02040503050406030204" pitchFamily="18" charset="0"/>
                                            </a:rPr>
                                            <m:t>𝑖</m:t>
                                          </m:r>
                                        </m:sub>
                                        <m:sup>
                                          <m:r>
                                            <a:rPr lang="en-US" sz="1200" i="1">
                                              <a:latin typeface="Cambria Math" panose="02040503050406030204" pitchFamily="18" charset="0"/>
                                            </a:rPr>
                                            <m:t>2</m:t>
                                          </m:r>
                                        </m:sup>
                                      </m:sSubSup>
                                    </m:e>
                                  </m:nary>
                                  <m:r>
                                    <a:rPr lang="en-US" sz="1200" i="1">
                                      <a:latin typeface="Cambria Math" panose="02040503050406030204" pitchFamily="18" charset="0"/>
                                    </a:rPr>
                                    <m:t>−</m:t>
                                  </m:r>
                                  <m:r>
                                    <a:rPr lang="en-US" sz="1200" i="1">
                                      <a:latin typeface="Cambria Math" panose="02040503050406030204" pitchFamily="18" charset="0"/>
                                    </a:rPr>
                                    <m:t>𝑛</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acc>
                                            <m:accPr>
                                              <m:chr m:val="̅"/>
                                              <m:ctrlPr>
                                                <a:rPr lang="en-US" sz="1200" i="1">
                                                  <a:latin typeface="Cambria Math" panose="02040503050406030204" pitchFamily="18" charset="0"/>
                                                </a:rPr>
                                              </m:ctrlPr>
                                            </m:accPr>
                                            <m:e>
                                              <m:r>
                                                <a:rPr lang="en-US" sz="1200" b="1" i="1">
                                                  <a:latin typeface="Cambria Math" panose="02040503050406030204" pitchFamily="18" charset="0"/>
                                                </a:rPr>
                                                <m:t>𝒙</m:t>
                                              </m:r>
                                            </m:e>
                                          </m:acc>
                                        </m:e>
                                      </m:d>
                                    </m:e>
                                    <m:sup>
                                      <m:r>
                                        <a:rPr lang="en-US" sz="1200" i="1">
                                          <a:latin typeface="Cambria Math" panose="02040503050406030204" pitchFamily="18" charset="0"/>
                                        </a:rPr>
                                        <m:t>2</m:t>
                                      </m:r>
                                    </m:sup>
                                  </m:sSup>
                                </m:e>
                              </m:rad>
                            </m:den>
                          </m:f>
                        </m:e>
                      </m:d>
                      <m:r>
                        <a:rPr lang="en-US" sz="1200" b="0" i="1" dirty="0" smtClean="0">
                          <a:solidFill>
                            <a:schemeClr val="tx1"/>
                          </a:solidFill>
                          <a:latin typeface="Cambria Math" panose="02040503050406030204" pitchFamily="18" charset="0"/>
                        </a:rPr>
                        <m:t> </m:t>
                      </m:r>
                    </m:oMath>
                  </m:oMathPara>
                </a14:m>
                <a:endParaRPr lang="de-DE" sz="1200" dirty="0">
                  <a:solidFill>
                    <a:schemeClr val="tx1"/>
                  </a:solidFill>
                </a:endParaRPr>
              </a:p>
              <a:p>
                <a:pPr lvl="1"/>
                <a:r>
                  <a:rPr lang="de-DE" sz="1200" dirty="0"/>
                  <a:t>Der Begriff „Regression“ geht auf Sir Francis Galton zurück!</a:t>
                </a:r>
                <a:endParaRPr lang="de-DE" sz="1200" dirty="0">
                  <a:solidFill>
                    <a:schemeClr val="tx1"/>
                  </a:solidFill>
                </a:endParaRPr>
              </a:p>
            </p:txBody>
          </p:sp>
        </mc:Choice>
        <mc:Fallback xmlns="">
          <p:sp>
            <p:nvSpPr>
              <p:cNvPr id="2" name="Text Placeholder 1">
                <a:extLst>
                  <a:ext uri="{FF2B5EF4-FFF2-40B4-BE49-F238E27FC236}">
                    <a16:creationId xmlns:a16="http://schemas.microsoft.com/office/drawing/2014/main" id="{12268A88-DDB9-3B92-0A7D-17A475F0FD34}"/>
                  </a:ext>
                </a:extLst>
              </p:cNvPr>
              <p:cNvSpPr>
                <a:spLocks noGrp="1" noRot="1" noChangeAspect="1" noMove="1" noResize="1" noEditPoints="1" noAdjustHandles="1" noChangeArrowheads="1" noChangeShapeType="1" noTextEdit="1"/>
              </p:cNvSpPr>
              <p:nvPr>
                <p:ph type="body" sz="quarter" idx="13"/>
              </p:nvPr>
            </p:nvSpPr>
            <p:spPr>
              <a:xfrm>
                <a:off x="358776" y="1239837"/>
                <a:ext cx="7381576" cy="3636169"/>
              </a:xfrm>
              <a:blipFill>
                <a:blip r:embed="rId2"/>
                <a:stretch>
                  <a:fillRect t="-348" r="-515" b="-383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4EA504E1-810E-47A2-444B-B9381C55AE02}"/>
                  </a:ext>
                </a:extLst>
              </p:cNvPr>
              <p:cNvSpPr>
                <a:spLocks noGrp="1"/>
              </p:cNvSpPr>
              <p:nvPr>
                <p:ph type="title"/>
              </p:nvPr>
            </p:nvSpPr>
            <p:spPr/>
            <p:txBody>
              <a:bodyPr/>
              <a:lstStyle/>
              <a:p>
                <a:r>
                  <a:rPr lang="en-DE" dirty="0"/>
                  <a:t>Verteilung von</a:t>
                </a:r>
                <a:r>
                  <a:rPr lang="de-DE" dirty="0"/>
                  <a:t> </a:t>
                </a:r>
                <a14:m>
                  <m:oMath xmlns:m="http://schemas.openxmlformats.org/officeDocument/2006/math">
                    <m:r>
                      <m:rPr>
                        <m:sty m:val="p"/>
                      </m:rPr>
                      <a:rPr lang="en-US" i="0" smtClean="0">
                        <a:latin typeface="Cambria Math" panose="02040503050406030204" pitchFamily="18" charset="0"/>
                      </a:rPr>
                      <m:t>S</m:t>
                    </m:r>
                    <m:r>
                      <m:rPr>
                        <m:sty m:val="p"/>
                      </m:rPr>
                      <a:rPr lang="en-US" b="0" i="0" smtClean="0">
                        <a:latin typeface="Cambria Math" panose="02040503050406030204" pitchFamily="18" charset="0"/>
                      </a:rPr>
                      <m:t>SR</m:t>
                    </m:r>
                  </m:oMath>
                </a14:m>
                <a:r>
                  <a:rPr lang="de-DE" dirty="0"/>
                  <a:t> </a:t>
                </a:r>
                <a:r>
                  <a:rPr lang="en-DE" dirty="0"/>
                  <a:t> </a:t>
                </a:r>
              </a:p>
            </p:txBody>
          </p:sp>
        </mc:Choice>
        <mc:Fallback xmlns="">
          <p:sp>
            <p:nvSpPr>
              <p:cNvPr id="3" name="Title 2">
                <a:extLst>
                  <a:ext uri="{FF2B5EF4-FFF2-40B4-BE49-F238E27FC236}">
                    <a16:creationId xmlns:a16="http://schemas.microsoft.com/office/drawing/2014/main" id="{4EA504E1-810E-47A2-444B-B9381C55AE02}"/>
                  </a:ext>
                </a:extLst>
              </p:cNvPr>
              <p:cNvSpPr>
                <a:spLocks noGrp="1" noRot="1" noChangeAspect="1" noMove="1" noResize="1" noEditPoints="1" noAdjustHandles="1" noChangeArrowheads="1" noChangeShapeType="1" noTextEdit="1"/>
              </p:cNvSpPr>
              <p:nvPr>
                <p:ph type="title"/>
              </p:nvPr>
            </p:nvSpPr>
            <p:spPr>
              <a:blipFill>
                <a:blip r:embed="rId3"/>
                <a:stretch>
                  <a:fillRect l="-2399"/>
                </a:stretch>
              </a:blipFill>
            </p:spPr>
            <p:txBody>
              <a:bodyPr/>
              <a:lstStyle/>
              <a:p>
                <a:r>
                  <a:rPr lang="en-DE">
                    <a:noFill/>
                  </a:rPr>
                  <a:t> </a:t>
                </a:r>
              </a:p>
            </p:txBody>
          </p:sp>
        </mc:Fallback>
      </mc:AlternateContent>
    </p:spTree>
    <p:extLst>
      <p:ext uri="{BB962C8B-B14F-4D97-AF65-F5344CB8AC3E}">
        <p14:creationId xmlns:p14="http://schemas.microsoft.com/office/powerpoint/2010/main" val="354639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dissolv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dissolve">
                                      <p:cBhvr>
                                        <p:cTn id="31" dur="500"/>
                                        <p:tgtEl>
                                          <p:spTgt spid="2">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dissolve">
                                      <p:cBhvr>
                                        <p:cTn id="3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 </a:t>
                </a:r>
                <a:r>
                  <a:rPr lang="en-US" i="1" dirty="0"/>
                  <a:t>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de-DE" dirty="0"/>
              <a:t>Viel Spaß bis zur nächsten Vorlesung!</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b="1" dirty="0"/>
                  <a:t>Konzept der Linearen Regression</a:t>
                </a:r>
              </a:p>
              <a:p>
                <a:r>
                  <a:rPr lang="de-DE" dirty="0"/>
                  <a:t>Maximum</a:t>
                </a:r>
                <a:r>
                  <a:rPr lang="en-US" i="1" dirty="0"/>
                  <a:t> Likelihood</a:t>
                </a:r>
                <a:r>
                  <a:rPr lang="de-DE"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8588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707AB00-8F52-5B0B-F9BF-EA4AA3580495}"/>
                  </a:ext>
                </a:extLst>
              </p:cNvPr>
              <p:cNvSpPr>
                <a:spLocks noGrp="1"/>
              </p:cNvSpPr>
              <p:nvPr>
                <p:ph type="body" sz="quarter" idx="13"/>
              </p:nvPr>
            </p:nvSpPr>
            <p:spPr/>
            <p:txBody>
              <a:bodyPr/>
              <a:lstStyle/>
              <a:p>
                <a:r>
                  <a:rPr lang="de-DE" b="1" dirty="0">
                    <a:solidFill>
                      <a:schemeClr val="accent4"/>
                    </a:solidFill>
                  </a:rPr>
                  <a:t>Beispiel (Vererbung von Größen)</a:t>
                </a:r>
                <a:r>
                  <a:rPr lang="de-DE" dirty="0"/>
                  <a:t>. Im Jahre 1886 untersuchte Sir Francis Galton, ob es einen genetischen Zusammenhang zwischen den Größen von Eltern und Kindern gibt. Dazu erstellte er einen Datensatz aus der Körpergröße von 930 erwachsenen Kindern und deren 205 Eltern. Karl Pearson wiederholte das Experiment mit 10 Vätern und deren erwachsenen Söhnen. Unterstützen die Daten die Hypothese, dass Kinder </a:t>
                </a:r>
                <a:r>
                  <a:rPr lang="de-DE" b="1" dirty="0"/>
                  <a:t>im Mittel</a:t>
                </a:r>
                <a:r>
                  <a:rPr lang="de-DE" dirty="0"/>
                  <a:t> kleiner sind als ihre Eltern?</a:t>
                </a:r>
              </a:p>
              <a:p>
                <a:r>
                  <a:rPr lang="de-DE" b="1" dirty="0"/>
                  <a:t>Ansatz</a:t>
                </a:r>
                <a:r>
                  <a:rPr lang="de-DE" dirty="0"/>
                  <a:t>: </a:t>
                </a:r>
              </a:p>
              <a:p>
                <a:pPr lvl="1"/>
                <a:r>
                  <a:rPr lang="de-DE" sz="1200" dirty="0"/>
                  <a:t>Wir plotten die 10 Datenpunkte </a:t>
                </a:r>
                <a:br>
                  <a:rPr lang="de-DE" sz="1200" dirty="0"/>
                </a:br>
                <a:r>
                  <a:rPr lang="de-DE" sz="1200" dirty="0"/>
                  <a:t>(</a:t>
                </a:r>
                <a14:m>
                  <m:oMath xmlns:m="http://schemas.openxmlformats.org/officeDocument/2006/math">
                    <m:r>
                      <a:rPr lang="en-US" sz="1200" b="0" i="1" smtClean="0">
                        <a:latin typeface="Cambria Math" panose="02040503050406030204" pitchFamily="18" charset="0"/>
                      </a:rPr>
                      <m:t>𝑥</m:t>
                    </m:r>
                  </m:oMath>
                </a14:m>
                <a:r>
                  <a:rPr lang="de-DE" sz="1200" dirty="0"/>
                  <a:t> = Größe des Vaters in Inch; </a:t>
                </a:r>
                <a:br>
                  <a:rPr lang="de-DE" sz="1200" dirty="0"/>
                </a:br>
                <a:r>
                  <a:rPr lang="de-DE" sz="1200" dirty="0"/>
                  <a:t> </a:t>
                </a:r>
                <a14:m>
                  <m:oMath xmlns:m="http://schemas.openxmlformats.org/officeDocument/2006/math">
                    <m:r>
                      <a:rPr lang="en-US" sz="1200" b="0" i="1" smtClean="0">
                        <a:latin typeface="Cambria Math" panose="02040503050406030204" pitchFamily="18" charset="0"/>
                      </a:rPr>
                      <m:t>𝑦</m:t>
                    </m:r>
                  </m:oMath>
                </a14:m>
                <a:r>
                  <a:rPr lang="de-DE" sz="1200" dirty="0"/>
                  <a:t> = Größe des Sohnes in Inch).</a:t>
                </a:r>
              </a:p>
              <a:p>
                <a:pPr lvl="1"/>
                <a:r>
                  <a:rPr lang="de-DE" sz="1200" dirty="0"/>
                  <a:t>Wir versuchen eine Gerade durch</a:t>
                </a:r>
                <a:br>
                  <a:rPr lang="de-DE" sz="1200" dirty="0"/>
                </a:br>
                <a:r>
                  <a:rPr lang="de-DE" sz="1200" dirty="0"/>
                  <a:t>die Datenpunkte zu legen.</a:t>
                </a:r>
              </a:p>
              <a:p>
                <a:pPr lvl="1"/>
                <a:r>
                  <a:rPr lang="de-DE" sz="1200" dirty="0"/>
                  <a:t>Wir testen, ob die Steigung der </a:t>
                </a:r>
                <a:br>
                  <a:rPr lang="de-DE" sz="1200" dirty="0"/>
                </a:br>
                <a:r>
                  <a:rPr lang="de-DE" sz="1200" dirty="0"/>
                  <a:t>Gerade kleiner als 1 ist.</a:t>
                </a:r>
              </a:p>
              <a:p>
                <a:endParaRPr lang="en-DE" dirty="0"/>
              </a:p>
            </p:txBody>
          </p:sp>
        </mc:Choice>
        <mc:Fallback xmlns="">
          <p:sp>
            <p:nvSpPr>
              <p:cNvPr id="2" name="Text Placeholder 1">
                <a:extLst>
                  <a:ext uri="{FF2B5EF4-FFF2-40B4-BE49-F238E27FC236}">
                    <a16:creationId xmlns:a16="http://schemas.microsoft.com/office/drawing/2014/main" id="{E707AB00-8F52-5B0B-F9BF-EA4AA3580495}"/>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D5C140B-3A54-BE75-D416-B61AF33731EC}"/>
              </a:ext>
            </a:extLst>
          </p:cNvPr>
          <p:cNvSpPr>
            <a:spLocks noGrp="1"/>
          </p:cNvSpPr>
          <p:nvPr>
            <p:ph type="title"/>
          </p:nvPr>
        </p:nvSpPr>
        <p:spPr/>
        <p:txBody>
          <a:bodyPr/>
          <a:lstStyle/>
          <a:p>
            <a:r>
              <a:rPr lang="de-DE" dirty="0"/>
              <a:t>Motivation: Lineare Regression</a:t>
            </a:r>
          </a:p>
        </p:txBody>
      </p:sp>
      <p:pic>
        <p:nvPicPr>
          <p:cNvPr id="4" name="Picture 3">
            <a:extLst>
              <a:ext uri="{FF2B5EF4-FFF2-40B4-BE49-F238E27FC236}">
                <a16:creationId xmlns:a16="http://schemas.microsoft.com/office/drawing/2014/main" id="{14BD3A56-158D-9FE7-98BC-DE4E9637CF46}"/>
              </a:ext>
            </a:extLst>
          </p:cNvPr>
          <p:cNvPicPr>
            <a:picLocks noChangeAspect="1"/>
          </p:cNvPicPr>
          <p:nvPr/>
        </p:nvPicPr>
        <p:blipFill>
          <a:blip r:embed="rId3"/>
          <a:stretch>
            <a:fillRect/>
          </a:stretch>
        </p:blipFill>
        <p:spPr>
          <a:xfrm>
            <a:off x="7596336" y="2654983"/>
            <a:ext cx="1306481" cy="2218493"/>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D198AC6B-0FC1-DB74-BE59-34ECDA5D120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51069" y="1218785"/>
            <a:ext cx="792559" cy="10485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361578-B470-B891-031E-C30EFCDC0269}"/>
              </a:ext>
            </a:extLst>
          </p:cNvPr>
          <p:cNvSpPr txBox="1"/>
          <p:nvPr/>
        </p:nvSpPr>
        <p:spPr bwMode="gray">
          <a:xfrm>
            <a:off x="7491265" y="2281192"/>
            <a:ext cx="1512168" cy="338554"/>
          </a:xfrm>
          <a:prstGeom prst="rect">
            <a:avLst/>
          </a:prstGeom>
          <a:noFill/>
        </p:spPr>
        <p:txBody>
          <a:bodyPr wrap="square">
            <a:spAutoFit/>
          </a:bodyPr>
          <a:lstStyle/>
          <a:p>
            <a:pPr algn="ctr"/>
            <a:r>
              <a:rPr lang="en-GB" sz="800" b="1" dirty="0">
                <a:solidFill>
                  <a:srgbClr val="333539"/>
                </a:solidFill>
              </a:rPr>
              <a:t>Sir Francis Galton</a:t>
            </a:r>
            <a:br>
              <a:rPr lang="en-GB" sz="800" b="1" dirty="0">
                <a:solidFill>
                  <a:srgbClr val="333539"/>
                </a:solidFill>
                <a:effectLst/>
              </a:rPr>
            </a:br>
            <a:r>
              <a:rPr lang="en-GB" sz="800" b="1" dirty="0">
                <a:solidFill>
                  <a:srgbClr val="333539"/>
                </a:solidFill>
                <a:effectLst/>
              </a:rPr>
              <a:t>(1822 – 1911)</a:t>
            </a:r>
          </a:p>
        </p:txBody>
      </p:sp>
      <p:grpSp>
        <p:nvGrpSpPr>
          <p:cNvPr id="91" name="Group 90">
            <a:extLst>
              <a:ext uri="{FF2B5EF4-FFF2-40B4-BE49-F238E27FC236}">
                <a16:creationId xmlns:a16="http://schemas.microsoft.com/office/drawing/2014/main" id="{9726D3B4-E285-E420-20D5-BF17B8EECD35}"/>
              </a:ext>
            </a:extLst>
          </p:cNvPr>
          <p:cNvGrpSpPr/>
          <p:nvPr/>
        </p:nvGrpSpPr>
        <p:grpSpPr>
          <a:xfrm>
            <a:off x="3491880" y="2654983"/>
            <a:ext cx="3361556" cy="2241037"/>
            <a:chOff x="3491880" y="2654983"/>
            <a:chExt cx="3361556" cy="2241037"/>
          </a:xfrm>
        </p:grpSpPr>
        <p:sp>
          <p:nvSpPr>
            <p:cNvPr id="10" name="Freeform 9">
              <a:extLst>
                <a:ext uri="{FF2B5EF4-FFF2-40B4-BE49-F238E27FC236}">
                  <a16:creationId xmlns:a16="http://schemas.microsoft.com/office/drawing/2014/main" id="{4D086CC1-34A0-D41D-DCFF-E81229D18789}"/>
                </a:ext>
              </a:extLst>
            </p:cNvPr>
            <p:cNvSpPr/>
            <p:nvPr/>
          </p:nvSpPr>
          <p:spPr>
            <a:xfrm>
              <a:off x="3491880" y="2654983"/>
              <a:ext cx="3361556" cy="2241037"/>
            </a:xfrm>
            <a:custGeom>
              <a:avLst/>
              <a:gdLst>
                <a:gd name="connsiteX0" fmla="*/ 0 w 3361556"/>
                <a:gd name="connsiteY0" fmla="*/ 2241037 h 2241037"/>
                <a:gd name="connsiteX1" fmla="*/ 3361556 w 3361556"/>
                <a:gd name="connsiteY1" fmla="*/ 2241037 h 2241037"/>
                <a:gd name="connsiteX2" fmla="*/ 3361556 w 3361556"/>
                <a:gd name="connsiteY2" fmla="*/ 0 h 2241037"/>
                <a:gd name="connsiteX3" fmla="*/ 0 w 3361556"/>
                <a:gd name="connsiteY3" fmla="*/ 0 h 2241037"/>
              </a:gdLst>
              <a:ahLst/>
              <a:cxnLst>
                <a:cxn ang="0">
                  <a:pos x="connsiteX0" y="connsiteY0"/>
                </a:cxn>
                <a:cxn ang="0">
                  <a:pos x="connsiteX1" y="connsiteY1"/>
                </a:cxn>
                <a:cxn ang="0">
                  <a:pos x="connsiteX2" y="connsiteY2"/>
                </a:cxn>
                <a:cxn ang="0">
                  <a:pos x="connsiteX3" y="connsiteY3"/>
                </a:cxn>
              </a:cxnLst>
              <a:rect l="l" t="t" r="r" b="b"/>
              <a:pathLst>
                <a:path w="3361556" h="2241037">
                  <a:moveTo>
                    <a:pt x="0" y="2241037"/>
                  </a:moveTo>
                  <a:lnTo>
                    <a:pt x="3361556" y="2241037"/>
                  </a:lnTo>
                  <a:lnTo>
                    <a:pt x="3361556" y="0"/>
                  </a:lnTo>
                  <a:lnTo>
                    <a:pt x="0" y="0"/>
                  </a:lnTo>
                  <a:close/>
                </a:path>
              </a:pathLst>
            </a:custGeom>
            <a:solidFill>
              <a:srgbClr val="FFFFFF"/>
            </a:solidFill>
            <a:ln w="1397" cap="flat">
              <a:noFill/>
              <a:prstDash val="solid"/>
              <a:miter/>
            </a:ln>
          </p:spPr>
          <p:txBody>
            <a:bodyPr rtlCol="0" anchor="ctr"/>
            <a:lstStyle/>
            <a:p>
              <a:endParaRPr lang="en-DE"/>
            </a:p>
          </p:txBody>
        </p:sp>
        <p:sp>
          <p:nvSpPr>
            <p:cNvPr id="11" name="Freeform 10">
              <a:extLst>
                <a:ext uri="{FF2B5EF4-FFF2-40B4-BE49-F238E27FC236}">
                  <a16:creationId xmlns:a16="http://schemas.microsoft.com/office/drawing/2014/main" id="{7156D2BB-F1E4-0AC1-20B5-0D1F7452C965}"/>
                </a:ext>
              </a:extLst>
            </p:cNvPr>
            <p:cNvSpPr/>
            <p:nvPr/>
          </p:nvSpPr>
          <p:spPr>
            <a:xfrm>
              <a:off x="3865818" y="2721155"/>
              <a:ext cx="2921451" cy="1860643"/>
            </a:xfrm>
            <a:custGeom>
              <a:avLst/>
              <a:gdLst>
                <a:gd name="connsiteX0" fmla="*/ 0 w 2921451"/>
                <a:gd name="connsiteY0" fmla="*/ 1860643 h 1860643"/>
                <a:gd name="connsiteX1" fmla="*/ 2921451 w 2921451"/>
                <a:gd name="connsiteY1" fmla="*/ 1860643 h 1860643"/>
                <a:gd name="connsiteX2" fmla="*/ 2921451 w 2921451"/>
                <a:gd name="connsiteY2" fmla="*/ 0 h 1860643"/>
                <a:gd name="connsiteX3" fmla="*/ 0 w 2921451"/>
                <a:gd name="connsiteY3" fmla="*/ 0 h 1860643"/>
              </a:gdLst>
              <a:ahLst/>
              <a:cxnLst>
                <a:cxn ang="0">
                  <a:pos x="connsiteX0" y="connsiteY0"/>
                </a:cxn>
                <a:cxn ang="0">
                  <a:pos x="connsiteX1" y="connsiteY1"/>
                </a:cxn>
                <a:cxn ang="0">
                  <a:pos x="connsiteX2" y="connsiteY2"/>
                </a:cxn>
                <a:cxn ang="0">
                  <a:pos x="connsiteX3" y="connsiteY3"/>
                </a:cxn>
              </a:cxnLst>
              <a:rect l="l" t="t" r="r" b="b"/>
              <a:pathLst>
                <a:path w="2921451" h="1860643">
                  <a:moveTo>
                    <a:pt x="0" y="1860643"/>
                  </a:moveTo>
                  <a:lnTo>
                    <a:pt x="2921451" y="1860643"/>
                  </a:lnTo>
                  <a:lnTo>
                    <a:pt x="2921451" y="0"/>
                  </a:lnTo>
                  <a:lnTo>
                    <a:pt x="0" y="0"/>
                  </a:lnTo>
                  <a:close/>
                </a:path>
              </a:pathLst>
            </a:custGeom>
            <a:solidFill>
              <a:srgbClr val="FFFFFF"/>
            </a:solidFill>
            <a:ln w="1397" cap="flat">
              <a:noFill/>
              <a:prstDash val="solid"/>
              <a:miter/>
            </a:ln>
          </p:spPr>
          <p:txBody>
            <a:bodyPr rtlCol="0" anchor="ctr"/>
            <a:lstStyle/>
            <a:p>
              <a:endParaRPr lang="en-DE"/>
            </a:p>
          </p:txBody>
        </p:sp>
        <p:sp>
          <p:nvSpPr>
            <p:cNvPr id="12" name="Freeform 11">
              <a:extLst>
                <a:ext uri="{FF2B5EF4-FFF2-40B4-BE49-F238E27FC236}">
                  <a16:creationId xmlns:a16="http://schemas.microsoft.com/office/drawing/2014/main" id="{1EFE63F1-7F3D-D7C6-E69B-D28A9B449D21}"/>
                </a:ext>
              </a:extLst>
            </p:cNvPr>
            <p:cNvSpPr/>
            <p:nvPr/>
          </p:nvSpPr>
          <p:spPr>
            <a:xfrm>
              <a:off x="3948501"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3" name="Freeform 12">
              <a:extLst>
                <a:ext uri="{FF2B5EF4-FFF2-40B4-BE49-F238E27FC236}">
                  <a16:creationId xmlns:a16="http://schemas.microsoft.com/office/drawing/2014/main" id="{83F57569-68E2-3ADB-174A-A44CC287AEB3}"/>
                </a:ext>
              </a:extLst>
            </p:cNvPr>
            <p:cNvSpPr/>
            <p:nvPr/>
          </p:nvSpPr>
          <p:spPr>
            <a:xfrm>
              <a:off x="444065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4" name="Freeform 13">
              <a:extLst>
                <a:ext uri="{FF2B5EF4-FFF2-40B4-BE49-F238E27FC236}">
                  <a16:creationId xmlns:a16="http://schemas.microsoft.com/office/drawing/2014/main" id="{2AA4F2A7-3832-7884-8E83-38FC6C709C45}"/>
                </a:ext>
              </a:extLst>
            </p:cNvPr>
            <p:cNvSpPr/>
            <p:nvPr/>
          </p:nvSpPr>
          <p:spPr>
            <a:xfrm>
              <a:off x="493281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5" name="Freeform 14">
              <a:extLst>
                <a:ext uri="{FF2B5EF4-FFF2-40B4-BE49-F238E27FC236}">
                  <a16:creationId xmlns:a16="http://schemas.microsoft.com/office/drawing/2014/main" id="{10385BE4-E556-895A-3693-1F83FB0913E4}"/>
                </a:ext>
              </a:extLst>
            </p:cNvPr>
            <p:cNvSpPr/>
            <p:nvPr/>
          </p:nvSpPr>
          <p:spPr>
            <a:xfrm>
              <a:off x="542497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6" name="Freeform 15">
              <a:extLst>
                <a:ext uri="{FF2B5EF4-FFF2-40B4-BE49-F238E27FC236}">
                  <a16:creationId xmlns:a16="http://schemas.microsoft.com/office/drawing/2014/main" id="{F260C827-36B8-1750-6A0E-4DAF26323E9E}"/>
                </a:ext>
              </a:extLst>
            </p:cNvPr>
            <p:cNvSpPr/>
            <p:nvPr/>
          </p:nvSpPr>
          <p:spPr>
            <a:xfrm>
              <a:off x="591713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7" name="Freeform 16">
              <a:extLst>
                <a:ext uri="{FF2B5EF4-FFF2-40B4-BE49-F238E27FC236}">
                  <a16:creationId xmlns:a16="http://schemas.microsoft.com/office/drawing/2014/main" id="{43305CA8-C601-DF8E-41C2-0B7590AB48FD}"/>
                </a:ext>
              </a:extLst>
            </p:cNvPr>
            <p:cNvSpPr/>
            <p:nvPr/>
          </p:nvSpPr>
          <p:spPr>
            <a:xfrm>
              <a:off x="6409290"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2794" cap="rnd">
              <a:solidFill>
                <a:srgbClr val="000000">
                  <a:alpha val="10000"/>
                </a:srgbClr>
              </a:solidFill>
              <a:prstDash val="solid"/>
              <a:round/>
            </a:ln>
          </p:spPr>
          <p:txBody>
            <a:bodyPr rtlCol="0" anchor="ctr"/>
            <a:lstStyle/>
            <a:p>
              <a:endParaRPr lang="en-DE"/>
            </a:p>
          </p:txBody>
        </p:sp>
        <p:sp>
          <p:nvSpPr>
            <p:cNvPr id="18" name="Freeform 17">
              <a:extLst>
                <a:ext uri="{FF2B5EF4-FFF2-40B4-BE49-F238E27FC236}">
                  <a16:creationId xmlns:a16="http://schemas.microsoft.com/office/drawing/2014/main" id="{1E6E675D-D690-248E-5CA4-8E12B3D937F2}"/>
                </a:ext>
              </a:extLst>
            </p:cNvPr>
            <p:cNvSpPr/>
            <p:nvPr/>
          </p:nvSpPr>
          <p:spPr>
            <a:xfrm>
              <a:off x="3865818" y="458179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5588" cap="rnd">
              <a:solidFill>
                <a:srgbClr val="000000"/>
              </a:solidFill>
              <a:prstDash val="solid"/>
              <a:round/>
            </a:ln>
          </p:spPr>
          <p:txBody>
            <a:bodyPr rtlCol="0" anchor="ctr"/>
            <a:lstStyle/>
            <a:p>
              <a:endParaRPr lang="en-DE"/>
            </a:p>
          </p:txBody>
        </p:sp>
        <p:sp>
          <p:nvSpPr>
            <p:cNvPr id="19" name="Freeform 18">
              <a:extLst>
                <a:ext uri="{FF2B5EF4-FFF2-40B4-BE49-F238E27FC236}">
                  <a16:creationId xmlns:a16="http://schemas.microsoft.com/office/drawing/2014/main" id="{F14D48BE-2240-437F-3B19-EF3E02F74137}"/>
                </a:ext>
              </a:extLst>
            </p:cNvPr>
            <p:cNvSpPr/>
            <p:nvPr/>
          </p:nvSpPr>
          <p:spPr>
            <a:xfrm>
              <a:off x="3948501"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0" name="Freeform 19">
              <a:extLst>
                <a:ext uri="{FF2B5EF4-FFF2-40B4-BE49-F238E27FC236}">
                  <a16:creationId xmlns:a16="http://schemas.microsoft.com/office/drawing/2014/main" id="{94F1A456-3244-3215-237E-6C78CF6788EE}"/>
                </a:ext>
              </a:extLst>
            </p:cNvPr>
            <p:cNvSpPr/>
            <p:nvPr/>
          </p:nvSpPr>
          <p:spPr>
            <a:xfrm>
              <a:off x="4440658"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1" name="Freeform 20">
              <a:extLst>
                <a:ext uri="{FF2B5EF4-FFF2-40B4-BE49-F238E27FC236}">
                  <a16:creationId xmlns:a16="http://schemas.microsoft.com/office/drawing/2014/main" id="{C9046411-5DB4-C47F-07D0-4BB01AB6D2F6}"/>
                </a:ext>
              </a:extLst>
            </p:cNvPr>
            <p:cNvSpPr/>
            <p:nvPr/>
          </p:nvSpPr>
          <p:spPr>
            <a:xfrm>
              <a:off x="493281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2" name="Freeform 21">
              <a:extLst>
                <a:ext uri="{FF2B5EF4-FFF2-40B4-BE49-F238E27FC236}">
                  <a16:creationId xmlns:a16="http://schemas.microsoft.com/office/drawing/2014/main" id="{D0E02CA2-C1F2-5167-D1AF-36F647065C34}"/>
                </a:ext>
              </a:extLst>
            </p:cNvPr>
            <p:cNvSpPr/>
            <p:nvPr/>
          </p:nvSpPr>
          <p:spPr>
            <a:xfrm>
              <a:off x="542497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3" name="Freeform 22">
              <a:extLst>
                <a:ext uri="{FF2B5EF4-FFF2-40B4-BE49-F238E27FC236}">
                  <a16:creationId xmlns:a16="http://schemas.microsoft.com/office/drawing/2014/main" id="{1F618F61-FAD0-4918-E265-82E24FF2EBEF}"/>
                </a:ext>
              </a:extLst>
            </p:cNvPr>
            <p:cNvSpPr/>
            <p:nvPr/>
          </p:nvSpPr>
          <p:spPr>
            <a:xfrm>
              <a:off x="591713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4" name="Freeform 23">
              <a:extLst>
                <a:ext uri="{FF2B5EF4-FFF2-40B4-BE49-F238E27FC236}">
                  <a16:creationId xmlns:a16="http://schemas.microsoft.com/office/drawing/2014/main" id="{E2266498-90E7-2808-CC08-46F0C2AAD276}"/>
                </a:ext>
              </a:extLst>
            </p:cNvPr>
            <p:cNvSpPr/>
            <p:nvPr/>
          </p:nvSpPr>
          <p:spPr>
            <a:xfrm>
              <a:off x="6409290" y="4555326"/>
              <a:ext cx="1400" cy="26472"/>
            </a:xfrm>
            <a:custGeom>
              <a:avLst/>
              <a:gdLst>
                <a:gd name="connsiteX0" fmla="*/ 0 w 1400"/>
                <a:gd name="connsiteY0" fmla="*/ 26472 h 26472"/>
                <a:gd name="connsiteX1" fmla="*/ 0 w 1400"/>
                <a:gd name="connsiteY1" fmla="*/ 0 h 26472"/>
              </a:gdLst>
              <a:ahLst/>
              <a:cxnLst>
                <a:cxn ang="0">
                  <a:pos x="connsiteX0" y="connsiteY0"/>
                </a:cxn>
                <a:cxn ang="0">
                  <a:pos x="connsiteX1" y="connsiteY1"/>
                </a:cxn>
              </a:cxnLst>
              <a:rect l="l" t="t" r="r" b="b"/>
              <a:pathLst>
                <a:path w="1400" h="26472">
                  <a:moveTo>
                    <a:pt x="0" y="26472"/>
                  </a:moveTo>
                  <a:lnTo>
                    <a:pt x="0" y="0"/>
                  </a:lnTo>
                </a:path>
              </a:pathLst>
            </a:custGeom>
            <a:noFill/>
            <a:ln w="5588" cap="rnd">
              <a:solidFill>
                <a:srgbClr val="000000"/>
              </a:solidFill>
              <a:prstDash val="solid"/>
              <a:round/>
            </a:ln>
          </p:spPr>
          <p:txBody>
            <a:bodyPr rtlCol="0" anchor="ctr"/>
            <a:lstStyle/>
            <a:p>
              <a:endParaRPr lang="en-DE"/>
            </a:p>
          </p:txBody>
        </p:sp>
        <p:sp>
          <p:nvSpPr>
            <p:cNvPr id="25" name="Freeform 24">
              <a:extLst>
                <a:ext uri="{FF2B5EF4-FFF2-40B4-BE49-F238E27FC236}">
                  <a16:creationId xmlns:a16="http://schemas.microsoft.com/office/drawing/2014/main" id="{72122E00-6198-4E24-1B34-123039024BA8}"/>
                </a:ext>
              </a:extLst>
            </p:cNvPr>
            <p:cNvSpPr/>
            <p:nvPr/>
          </p:nvSpPr>
          <p:spPr>
            <a:xfrm>
              <a:off x="3827050" y="4628342"/>
              <a:ext cx="58498" cy="87876"/>
            </a:xfrm>
            <a:custGeom>
              <a:avLst/>
              <a:gdLst>
                <a:gd name="connsiteX0" fmla="*/ 30243 w 58498"/>
                <a:gd name="connsiteY0" fmla="*/ 39316 h 87876"/>
                <a:gd name="connsiteX1" fmla="*/ 17987 w 58498"/>
                <a:gd name="connsiteY1" fmla="*/ 44597 h 87876"/>
                <a:gd name="connsiteX2" fmla="*/ 13504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5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5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3" y="41081"/>
                    <a:pt x="17987" y="44597"/>
                  </a:cubicBezTo>
                  <a:cubicBezTo>
                    <a:pt x="14998" y="48112"/>
                    <a:pt x="13504" y="52931"/>
                    <a:pt x="13504" y="59065"/>
                  </a:cubicBezTo>
                  <a:cubicBezTo>
                    <a:pt x="13504" y="65158"/>
                    <a:pt x="14998" y="69976"/>
                    <a:pt x="17987" y="73534"/>
                  </a:cubicBezTo>
                  <a:cubicBezTo>
                    <a:pt x="21013"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7"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8" y="3992"/>
                    <a:pt x="24416" y="0"/>
                    <a:pt x="35121" y="0"/>
                  </a:cubicBezTo>
                  <a:cubicBezTo>
                    <a:pt x="37997" y="0"/>
                    <a:pt x="40891"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26" name="Freeform 25">
              <a:extLst>
                <a:ext uri="{FF2B5EF4-FFF2-40B4-BE49-F238E27FC236}">
                  <a16:creationId xmlns:a16="http://schemas.microsoft.com/office/drawing/2014/main" id="{0278628F-4BBF-0DA6-255F-A7F56A75D7CE}"/>
                </a:ext>
              </a:extLst>
            </p:cNvPr>
            <p:cNvSpPr/>
            <p:nvPr/>
          </p:nvSpPr>
          <p:spPr>
            <a:xfrm>
              <a:off x="3900528" y="4628342"/>
              <a:ext cx="58554" cy="87876"/>
            </a:xfrm>
            <a:custGeom>
              <a:avLst/>
              <a:gdLst>
                <a:gd name="connsiteX0" fmla="*/ 29276 w 58554"/>
                <a:gd name="connsiteY0" fmla="*/ 9076 h 87876"/>
                <a:gd name="connsiteX1" fmla="*/ 15944 w 58554"/>
                <a:gd name="connsiteY1" fmla="*/ 17816 h 87876"/>
                <a:gd name="connsiteX2" fmla="*/ 11518 w 58554"/>
                <a:gd name="connsiteY2" fmla="*/ 43966 h 87876"/>
                <a:gd name="connsiteX3" fmla="*/ 15944 w 58554"/>
                <a:gd name="connsiteY3" fmla="*/ 70130 h 87876"/>
                <a:gd name="connsiteX4" fmla="*/ 29276 w 58554"/>
                <a:gd name="connsiteY4" fmla="*/ 78800 h 87876"/>
                <a:gd name="connsiteX5" fmla="*/ 42611 w 58554"/>
                <a:gd name="connsiteY5" fmla="*/ 70130 h 87876"/>
                <a:gd name="connsiteX6" fmla="*/ 47093 w 58554"/>
                <a:gd name="connsiteY6" fmla="*/ 43966 h 87876"/>
                <a:gd name="connsiteX7" fmla="*/ 42611 w 58554"/>
                <a:gd name="connsiteY7" fmla="*/ 17816 h 87876"/>
                <a:gd name="connsiteX8" fmla="*/ 29276 w 58554"/>
                <a:gd name="connsiteY8" fmla="*/ 9076 h 87876"/>
                <a:gd name="connsiteX9" fmla="*/ 29276 w 58554"/>
                <a:gd name="connsiteY9" fmla="*/ 0 h 87876"/>
                <a:gd name="connsiteX10" fmla="*/ 51007 w 58554"/>
                <a:gd name="connsiteY10" fmla="*/ 11289 h 87876"/>
                <a:gd name="connsiteX11" fmla="*/ 58554 w 58554"/>
                <a:gd name="connsiteY11" fmla="*/ 43966 h 87876"/>
                <a:gd name="connsiteX12" fmla="*/ 51007 w 58554"/>
                <a:gd name="connsiteY12" fmla="*/ 76643 h 87876"/>
                <a:gd name="connsiteX13" fmla="*/ 29276 w 58554"/>
                <a:gd name="connsiteY13" fmla="*/ 87877 h 87876"/>
                <a:gd name="connsiteX14" fmla="*/ 7489 w 58554"/>
                <a:gd name="connsiteY14" fmla="*/ 76643 h 87876"/>
                <a:gd name="connsiteX15" fmla="*/ 0 w 58554"/>
                <a:gd name="connsiteY15" fmla="*/ 43966 h 87876"/>
                <a:gd name="connsiteX16" fmla="*/ 7489 w 58554"/>
                <a:gd name="connsiteY16" fmla="*/ 11289 h 87876"/>
                <a:gd name="connsiteX17" fmla="*/ 29276 w 58554"/>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76">
                  <a:moveTo>
                    <a:pt x="29276" y="9076"/>
                  </a:moveTo>
                  <a:cubicBezTo>
                    <a:pt x="23375" y="9076"/>
                    <a:pt x="18931" y="11989"/>
                    <a:pt x="15944" y="17816"/>
                  </a:cubicBezTo>
                  <a:cubicBezTo>
                    <a:pt x="12992" y="23601"/>
                    <a:pt x="11518" y="32313"/>
                    <a:pt x="11518" y="43966"/>
                  </a:cubicBezTo>
                  <a:cubicBezTo>
                    <a:pt x="11518" y="55578"/>
                    <a:pt x="12992" y="64304"/>
                    <a:pt x="15944" y="70130"/>
                  </a:cubicBezTo>
                  <a:cubicBezTo>
                    <a:pt x="18931" y="75915"/>
                    <a:pt x="23375" y="78800"/>
                    <a:pt x="29276" y="78800"/>
                  </a:cubicBezTo>
                  <a:cubicBezTo>
                    <a:pt x="35215" y="78800"/>
                    <a:pt x="39659" y="75915"/>
                    <a:pt x="42611" y="70130"/>
                  </a:cubicBezTo>
                  <a:cubicBezTo>
                    <a:pt x="45598" y="64304"/>
                    <a:pt x="47093" y="55578"/>
                    <a:pt x="47093" y="43966"/>
                  </a:cubicBezTo>
                  <a:cubicBezTo>
                    <a:pt x="47093" y="32313"/>
                    <a:pt x="45598" y="23601"/>
                    <a:pt x="42611" y="17816"/>
                  </a:cubicBezTo>
                  <a:cubicBezTo>
                    <a:pt x="39659" y="11989"/>
                    <a:pt x="35215" y="9076"/>
                    <a:pt x="29276" y="9076"/>
                  </a:cubicBezTo>
                  <a:moveTo>
                    <a:pt x="29276" y="0"/>
                  </a:moveTo>
                  <a:cubicBezTo>
                    <a:pt x="38771" y="0"/>
                    <a:pt x="46014" y="3768"/>
                    <a:pt x="51007" y="11289"/>
                  </a:cubicBezTo>
                  <a:cubicBezTo>
                    <a:pt x="56039" y="18783"/>
                    <a:pt x="58554" y="29666"/>
                    <a:pt x="58554" y="43966"/>
                  </a:cubicBezTo>
                  <a:cubicBezTo>
                    <a:pt x="58554" y="58225"/>
                    <a:pt x="56039" y="69122"/>
                    <a:pt x="51007" y="76643"/>
                  </a:cubicBezTo>
                  <a:cubicBezTo>
                    <a:pt x="46014" y="84137"/>
                    <a:pt x="38771" y="87877"/>
                    <a:pt x="29276" y="87877"/>
                  </a:cubicBezTo>
                  <a:cubicBezTo>
                    <a:pt x="19781" y="87877"/>
                    <a:pt x="12519" y="84137"/>
                    <a:pt x="7489" y="76643"/>
                  </a:cubicBezTo>
                  <a:cubicBezTo>
                    <a:pt x="2496" y="69122"/>
                    <a:pt x="0" y="58225"/>
                    <a:pt x="0" y="43966"/>
                  </a:cubicBezTo>
                  <a:cubicBezTo>
                    <a:pt x="0" y="29666"/>
                    <a:pt x="2496" y="18783"/>
                    <a:pt x="7489" y="11289"/>
                  </a:cubicBezTo>
                  <a:cubicBezTo>
                    <a:pt x="12519" y="3768"/>
                    <a:pt x="19781" y="0"/>
                    <a:pt x="29276" y="0"/>
                  </a:cubicBezTo>
                  <a:close/>
                </a:path>
              </a:pathLst>
            </a:custGeom>
            <a:solidFill>
              <a:srgbClr val="000000"/>
            </a:solidFill>
            <a:ln w="1397" cap="flat">
              <a:noFill/>
              <a:prstDash val="solid"/>
              <a:miter/>
            </a:ln>
          </p:spPr>
          <p:txBody>
            <a:bodyPr rtlCol="0" anchor="ctr"/>
            <a:lstStyle/>
            <a:p>
              <a:endParaRPr lang="en-DE"/>
            </a:p>
          </p:txBody>
        </p:sp>
        <p:sp>
          <p:nvSpPr>
            <p:cNvPr id="27" name="Freeform 26">
              <a:extLst>
                <a:ext uri="{FF2B5EF4-FFF2-40B4-BE49-F238E27FC236}">
                  <a16:creationId xmlns:a16="http://schemas.microsoft.com/office/drawing/2014/main" id="{4284CB58-4A32-A170-4F86-017CC353CDE8}"/>
                </a:ext>
              </a:extLst>
            </p:cNvPr>
            <p:cNvSpPr/>
            <p:nvPr/>
          </p:nvSpPr>
          <p:spPr>
            <a:xfrm>
              <a:off x="3979225"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28" name="Freeform 27">
              <a:extLst>
                <a:ext uri="{FF2B5EF4-FFF2-40B4-BE49-F238E27FC236}">
                  <a16:creationId xmlns:a16="http://schemas.microsoft.com/office/drawing/2014/main" id="{44AC6B13-2F3B-FDE7-51EA-0D1D1957D8DF}"/>
                </a:ext>
              </a:extLst>
            </p:cNvPr>
            <p:cNvSpPr/>
            <p:nvPr/>
          </p:nvSpPr>
          <p:spPr>
            <a:xfrm>
              <a:off x="4011395" y="4628342"/>
              <a:ext cx="58555" cy="87876"/>
            </a:xfrm>
            <a:custGeom>
              <a:avLst/>
              <a:gdLst>
                <a:gd name="connsiteX0" fmla="*/ 29278 w 58555"/>
                <a:gd name="connsiteY0" fmla="*/ 9076 h 87876"/>
                <a:gd name="connsiteX1" fmla="*/ 15944 w 58555"/>
                <a:gd name="connsiteY1" fmla="*/ 17816 h 87876"/>
                <a:gd name="connsiteX2" fmla="*/ 11519 w 58555"/>
                <a:gd name="connsiteY2" fmla="*/ 43966 h 87876"/>
                <a:gd name="connsiteX3" fmla="*/ 15944 w 58555"/>
                <a:gd name="connsiteY3" fmla="*/ 70130 h 87876"/>
                <a:gd name="connsiteX4" fmla="*/ 29278 w 58555"/>
                <a:gd name="connsiteY4" fmla="*/ 78800 h 87876"/>
                <a:gd name="connsiteX5" fmla="*/ 42611 w 58555"/>
                <a:gd name="connsiteY5" fmla="*/ 70130 h 87876"/>
                <a:gd name="connsiteX6" fmla="*/ 47094 w 58555"/>
                <a:gd name="connsiteY6" fmla="*/ 43966 h 87876"/>
                <a:gd name="connsiteX7" fmla="*/ 42611 w 58555"/>
                <a:gd name="connsiteY7" fmla="*/ 17816 h 87876"/>
                <a:gd name="connsiteX8" fmla="*/ 29278 w 58555"/>
                <a:gd name="connsiteY8" fmla="*/ 9076 h 87876"/>
                <a:gd name="connsiteX9" fmla="*/ 29278 w 58555"/>
                <a:gd name="connsiteY9" fmla="*/ 0 h 87876"/>
                <a:gd name="connsiteX10" fmla="*/ 51009 w 58555"/>
                <a:gd name="connsiteY10" fmla="*/ 11289 h 87876"/>
                <a:gd name="connsiteX11" fmla="*/ 58556 w 58555"/>
                <a:gd name="connsiteY11" fmla="*/ 43966 h 87876"/>
                <a:gd name="connsiteX12" fmla="*/ 51009 w 58555"/>
                <a:gd name="connsiteY12" fmla="*/ 76643 h 87876"/>
                <a:gd name="connsiteX13" fmla="*/ 29278 w 58555"/>
                <a:gd name="connsiteY13" fmla="*/ 87877 h 87876"/>
                <a:gd name="connsiteX14" fmla="*/ 7489 w 58555"/>
                <a:gd name="connsiteY14" fmla="*/ 76643 h 87876"/>
                <a:gd name="connsiteX15" fmla="*/ 0 w 58555"/>
                <a:gd name="connsiteY15" fmla="*/ 43966 h 87876"/>
                <a:gd name="connsiteX16" fmla="*/ 7489 w 58555"/>
                <a:gd name="connsiteY16" fmla="*/ 11289 h 87876"/>
                <a:gd name="connsiteX17" fmla="*/ 29278 w 58555"/>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5" h="87876">
                  <a:moveTo>
                    <a:pt x="29278" y="9076"/>
                  </a:moveTo>
                  <a:cubicBezTo>
                    <a:pt x="23377" y="9076"/>
                    <a:pt x="18931" y="11989"/>
                    <a:pt x="15944" y="17816"/>
                  </a:cubicBezTo>
                  <a:cubicBezTo>
                    <a:pt x="12994" y="23601"/>
                    <a:pt x="11519" y="32313"/>
                    <a:pt x="11519" y="43966"/>
                  </a:cubicBezTo>
                  <a:cubicBezTo>
                    <a:pt x="11519" y="55578"/>
                    <a:pt x="12994" y="64304"/>
                    <a:pt x="15944" y="70130"/>
                  </a:cubicBezTo>
                  <a:cubicBezTo>
                    <a:pt x="18931" y="75915"/>
                    <a:pt x="23377" y="78800"/>
                    <a:pt x="29278" y="78800"/>
                  </a:cubicBezTo>
                  <a:cubicBezTo>
                    <a:pt x="35216" y="78800"/>
                    <a:pt x="39661" y="75915"/>
                    <a:pt x="42611" y="70130"/>
                  </a:cubicBezTo>
                  <a:cubicBezTo>
                    <a:pt x="45600" y="64304"/>
                    <a:pt x="47094" y="55578"/>
                    <a:pt x="47094" y="43966"/>
                  </a:cubicBezTo>
                  <a:cubicBezTo>
                    <a:pt x="47094" y="32313"/>
                    <a:pt x="45600" y="23601"/>
                    <a:pt x="42611" y="17816"/>
                  </a:cubicBezTo>
                  <a:cubicBezTo>
                    <a:pt x="39661" y="11989"/>
                    <a:pt x="35216" y="9076"/>
                    <a:pt x="29278" y="9076"/>
                  </a:cubicBezTo>
                  <a:moveTo>
                    <a:pt x="29278" y="0"/>
                  </a:moveTo>
                  <a:cubicBezTo>
                    <a:pt x="38773" y="0"/>
                    <a:pt x="46015" y="3768"/>
                    <a:pt x="51009" y="11289"/>
                  </a:cubicBezTo>
                  <a:cubicBezTo>
                    <a:pt x="56040" y="18783"/>
                    <a:pt x="58556" y="29666"/>
                    <a:pt x="58556" y="43966"/>
                  </a:cubicBezTo>
                  <a:cubicBezTo>
                    <a:pt x="58556" y="58225"/>
                    <a:pt x="56040" y="69122"/>
                    <a:pt x="51009" y="76643"/>
                  </a:cubicBezTo>
                  <a:cubicBezTo>
                    <a:pt x="46015" y="84137"/>
                    <a:pt x="38773" y="87877"/>
                    <a:pt x="29278" y="87877"/>
                  </a:cubicBezTo>
                  <a:cubicBezTo>
                    <a:pt x="19783" y="87877"/>
                    <a:pt x="12520" y="84137"/>
                    <a:pt x="7489" y="76643"/>
                  </a:cubicBezTo>
                  <a:cubicBezTo>
                    <a:pt x="2496" y="69122"/>
                    <a:pt x="0" y="58225"/>
                    <a:pt x="0" y="43966"/>
                  </a:cubicBezTo>
                  <a:cubicBezTo>
                    <a:pt x="0" y="29666"/>
                    <a:pt x="2496" y="18783"/>
                    <a:pt x="7489" y="11289"/>
                  </a:cubicBezTo>
                  <a:cubicBezTo>
                    <a:pt x="12520" y="3768"/>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29" name="Freeform 28">
              <a:extLst>
                <a:ext uri="{FF2B5EF4-FFF2-40B4-BE49-F238E27FC236}">
                  <a16:creationId xmlns:a16="http://schemas.microsoft.com/office/drawing/2014/main" id="{F0CD7333-D81C-8094-7803-E27342242288}"/>
                </a:ext>
              </a:extLst>
            </p:cNvPr>
            <p:cNvSpPr/>
            <p:nvPr/>
          </p:nvSpPr>
          <p:spPr>
            <a:xfrm>
              <a:off x="4320427" y="4628342"/>
              <a:ext cx="58498" cy="87876"/>
            </a:xfrm>
            <a:custGeom>
              <a:avLst/>
              <a:gdLst>
                <a:gd name="connsiteX0" fmla="*/ 30243 w 58498"/>
                <a:gd name="connsiteY0" fmla="*/ 39316 h 87876"/>
                <a:gd name="connsiteX1" fmla="*/ 17987 w 58498"/>
                <a:gd name="connsiteY1" fmla="*/ 44597 h 87876"/>
                <a:gd name="connsiteX2" fmla="*/ 13505 w 58498"/>
                <a:gd name="connsiteY2" fmla="*/ 59065 h 87876"/>
                <a:gd name="connsiteX3" fmla="*/ 17987 w 58498"/>
                <a:gd name="connsiteY3" fmla="*/ 73534 h 87876"/>
                <a:gd name="connsiteX4" fmla="*/ 30243 w 58498"/>
                <a:gd name="connsiteY4" fmla="*/ 78800 h 87876"/>
                <a:gd name="connsiteX5" fmla="*/ 42441 w 58498"/>
                <a:gd name="connsiteY5" fmla="*/ 73534 h 87876"/>
                <a:gd name="connsiteX6" fmla="*/ 46981 w 58498"/>
                <a:gd name="connsiteY6" fmla="*/ 59065 h 87876"/>
                <a:gd name="connsiteX7" fmla="*/ 42441 w 58498"/>
                <a:gd name="connsiteY7" fmla="*/ 44597 h 87876"/>
                <a:gd name="connsiteX8" fmla="*/ 30243 w 58498"/>
                <a:gd name="connsiteY8" fmla="*/ 39316 h 87876"/>
                <a:gd name="connsiteX9" fmla="*/ 52995 w 58498"/>
                <a:gd name="connsiteY9" fmla="*/ 3403 h 87876"/>
                <a:gd name="connsiteX10" fmla="*/ 52995 w 58498"/>
                <a:gd name="connsiteY10" fmla="*/ 13838 h 87876"/>
                <a:gd name="connsiteX11" fmla="*/ 44256 w 58498"/>
                <a:gd name="connsiteY11" fmla="*/ 10715 h 87876"/>
                <a:gd name="connsiteX12" fmla="*/ 35576 w 58498"/>
                <a:gd name="connsiteY12" fmla="*/ 9636 h 87876"/>
                <a:gd name="connsiteX13" fmla="*/ 18214 w 58498"/>
                <a:gd name="connsiteY13" fmla="*/ 17298 h 87876"/>
                <a:gd name="connsiteX14" fmla="*/ 11405 w 58498"/>
                <a:gd name="connsiteY14" fmla="*/ 40451 h 87876"/>
                <a:gd name="connsiteX15" fmla="*/ 19802 w 58498"/>
                <a:gd name="connsiteY15" fmla="*/ 32901 h 87876"/>
                <a:gd name="connsiteX16" fmla="*/ 30924 w 58498"/>
                <a:gd name="connsiteY16" fmla="*/ 30240 h 87876"/>
                <a:gd name="connsiteX17" fmla="*/ 51066 w 58498"/>
                <a:gd name="connsiteY17" fmla="*/ 38014 h 87876"/>
                <a:gd name="connsiteX18" fmla="*/ 58498 w 58498"/>
                <a:gd name="connsiteY18" fmla="*/ 59065 h 87876"/>
                <a:gd name="connsiteX19" fmla="*/ 50782 w 58498"/>
                <a:gd name="connsiteY19" fmla="*/ 79991 h 87876"/>
                <a:gd name="connsiteX20" fmla="*/ 30243 w 58498"/>
                <a:gd name="connsiteY20" fmla="*/ 87877 h 87876"/>
                <a:gd name="connsiteX21" fmla="*/ 7774 w 58498"/>
                <a:gd name="connsiteY21" fmla="*/ 76643 h 87876"/>
                <a:gd name="connsiteX22" fmla="*/ 0 w 58498"/>
                <a:gd name="connsiteY22" fmla="*/ 43966 h 87876"/>
                <a:gd name="connsiteX23" fmla="*/ 9533 w 58498"/>
                <a:gd name="connsiteY23" fmla="*/ 11962 h 87876"/>
                <a:gd name="connsiteX24" fmla="*/ 35121 w 58498"/>
                <a:gd name="connsiteY24" fmla="*/ 0 h 87876"/>
                <a:gd name="connsiteX25" fmla="*/ 43802 w 58498"/>
                <a:gd name="connsiteY25" fmla="*/ 840 h 87876"/>
                <a:gd name="connsiteX26" fmla="*/ 52995 w 58498"/>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76">
                  <a:moveTo>
                    <a:pt x="30243" y="39316"/>
                  </a:moveTo>
                  <a:cubicBezTo>
                    <a:pt x="25098" y="39316"/>
                    <a:pt x="21012" y="41081"/>
                    <a:pt x="17987" y="44597"/>
                  </a:cubicBezTo>
                  <a:cubicBezTo>
                    <a:pt x="15000" y="48112"/>
                    <a:pt x="13505" y="52931"/>
                    <a:pt x="13505" y="59065"/>
                  </a:cubicBezTo>
                  <a:cubicBezTo>
                    <a:pt x="13505" y="65158"/>
                    <a:pt x="15000" y="69976"/>
                    <a:pt x="17987" y="73534"/>
                  </a:cubicBezTo>
                  <a:cubicBezTo>
                    <a:pt x="21012" y="77050"/>
                    <a:pt x="25098" y="78800"/>
                    <a:pt x="30243" y="78800"/>
                  </a:cubicBezTo>
                  <a:cubicBezTo>
                    <a:pt x="35387" y="78800"/>
                    <a:pt x="39453" y="77050"/>
                    <a:pt x="42441" y="73534"/>
                  </a:cubicBezTo>
                  <a:cubicBezTo>
                    <a:pt x="45468" y="69976"/>
                    <a:pt x="46981" y="65158"/>
                    <a:pt x="46981" y="59065"/>
                  </a:cubicBezTo>
                  <a:cubicBezTo>
                    <a:pt x="46981" y="52931"/>
                    <a:pt x="45468" y="48112"/>
                    <a:pt x="42441" y="44597"/>
                  </a:cubicBezTo>
                  <a:cubicBezTo>
                    <a:pt x="39453" y="41081"/>
                    <a:pt x="35387" y="39316"/>
                    <a:pt x="30243" y="39316"/>
                  </a:cubicBezTo>
                  <a:moveTo>
                    <a:pt x="52995" y="3403"/>
                  </a:moveTo>
                  <a:lnTo>
                    <a:pt x="52995" y="13838"/>
                  </a:lnTo>
                  <a:cubicBezTo>
                    <a:pt x="50119" y="12480"/>
                    <a:pt x="47207" y="11429"/>
                    <a:pt x="44256" y="10715"/>
                  </a:cubicBezTo>
                  <a:cubicBezTo>
                    <a:pt x="41344" y="10001"/>
                    <a:pt x="38451" y="9636"/>
                    <a:pt x="35576" y="9636"/>
                  </a:cubicBezTo>
                  <a:cubicBezTo>
                    <a:pt x="28012" y="9636"/>
                    <a:pt x="22224" y="12186"/>
                    <a:pt x="18214" y="17298"/>
                  </a:cubicBezTo>
                  <a:cubicBezTo>
                    <a:pt x="14242" y="22410"/>
                    <a:pt x="11973" y="30128"/>
                    <a:pt x="11405" y="40451"/>
                  </a:cubicBezTo>
                  <a:cubicBezTo>
                    <a:pt x="13637" y="37159"/>
                    <a:pt x="16437" y="34638"/>
                    <a:pt x="19802" y="32901"/>
                  </a:cubicBezTo>
                  <a:cubicBezTo>
                    <a:pt x="23168" y="31122"/>
                    <a:pt x="26876" y="30240"/>
                    <a:pt x="30924" y="30240"/>
                  </a:cubicBezTo>
                  <a:cubicBezTo>
                    <a:pt x="39434" y="30240"/>
                    <a:pt x="46149" y="32831"/>
                    <a:pt x="51066" y="38014"/>
                  </a:cubicBezTo>
                  <a:cubicBezTo>
                    <a:pt x="56020" y="43154"/>
                    <a:pt x="58498" y="50171"/>
                    <a:pt x="58498" y="59065"/>
                  </a:cubicBezTo>
                  <a:cubicBezTo>
                    <a:pt x="58498" y="67763"/>
                    <a:pt x="55926" y="74739"/>
                    <a:pt x="50782" y="79991"/>
                  </a:cubicBezTo>
                  <a:cubicBezTo>
                    <a:pt x="45637" y="85243"/>
                    <a:pt x="38791" y="87877"/>
                    <a:pt x="30243" y="87877"/>
                  </a:cubicBezTo>
                  <a:cubicBezTo>
                    <a:pt x="20445" y="87877"/>
                    <a:pt x="12956" y="84137"/>
                    <a:pt x="7774" y="76643"/>
                  </a:cubicBezTo>
                  <a:cubicBezTo>
                    <a:pt x="2591" y="69122"/>
                    <a:pt x="0" y="58225"/>
                    <a:pt x="0" y="43966"/>
                  </a:cubicBezTo>
                  <a:cubicBezTo>
                    <a:pt x="0" y="30576"/>
                    <a:pt x="3178" y="19903"/>
                    <a:pt x="9533" y="11962"/>
                  </a:cubicBezTo>
                  <a:cubicBezTo>
                    <a:pt x="15887" y="3992"/>
                    <a:pt x="24416" y="0"/>
                    <a:pt x="35121" y="0"/>
                  </a:cubicBezTo>
                  <a:cubicBezTo>
                    <a:pt x="37997" y="0"/>
                    <a:pt x="40890" y="280"/>
                    <a:pt x="43802" y="840"/>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30" name="Freeform 29">
              <a:extLst>
                <a:ext uri="{FF2B5EF4-FFF2-40B4-BE49-F238E27FC236}">
                  <a16:creationId xmlns:a16="http://schemas.microsoft.com/office/drawing/2014/main" id="{5F924C97-603E-4139-F8D2-3D58913F83A7}"/>
                </a:ext>
              </a:extLst>
            </p:cNvPr>
            <p:cNvSpPr/>
            <p:nvPr/>
          </p:nvSpPr>
          <p:spPr>
            <a:xfrm>
              <a:off x="4394756" y="4628342"/>
              <a:ext cx="53789" cy="86237"/>
            </a:xfrm>
            <a:custGeom>
              <a:avLst/>
              <a:gdLst>
                <a:gd name="connsiteX0" fmla="*/ 13788 w 53789"/>
                <a:gd name="connsiteY0" fmla="*/ 76587 h 86237"/>
                <a:gd name="connsiteX1" fmla="*/ 53789 w 53789"/>
                <a:gd name="connsiteY1" fmla="*/ 76587 h 86237"/>
                <a:gd name="connsiteX2" fmla="*/ 53789 w 53789"/>
                <a:gd name="connsiteY2" fmla="*/ 86238 h 86237"/>
                <a:gd name="connsiteX3" fmla="*/ 0 w 53789"/>
                <a:gd name="connsiteY3" fmla="*/ 86238 h 86237"/>
                <a:gd name="connsiteX4" fmla="*/ 0 w 53789"/>
                <a:gd name="connsiteY4" fmla="*/ 76587 h 86237"/>
                <a:gd name="connsiteX5" fmla="*/ 17760 w 53789"/>
                <a:gd name="connsiteY5" fmla="*/ 58491 h 86237"/>
                <a:gd name="connsiteX6" fmla="*/ 31945 w 53789"/>
                <a:gd name="connsiteY6" fmla="*/ 43798 h 86237"/>
                <a:gd name="connsiteX7" fmla="*/ 39605 w 53789"/>
                <a:gd name="connsiteY7" fmla="*/ 33363 h 86237"/>
                <a:gd name="connsiteX8" fmla="*/ 41816 w 53789"/>
                <a:gd name="connsiteY8" fmla="*/ 24904 h 86237"/>
                <a:gd name="connsiteX9" fmla="*/ 37051 w 53789"/>
                <a:gd name="connsiteY9" fmla="*/ 13894 h 86237"/>
                <a:gd name="connsiteX10" fmla="*/ 24738 w 53789"/>
                <a:gd name="connsiteY10" fmla="*/ 9636 h 86237"/>
                <a:gd name="connsiteX11" fmla="*/ 13334 w 53789"/>
                <a:gd name="connsiteY11" fmla="*/ 11513 h 86237"/>
                <a:gd name="connsiteX12" fmla="*/ 567 w 53789"/>
                <a:gd name="connsiteY12" fmla="*/ 17186 h 86237"/>
                <a:gd name="connsiteX13" fmla="*/ 567 w 53789"/>
                <a:gd name="connsiteY13" fmla="*/ 5617 h 86237"/>
                <a:gd name="connsiteX14" fmla="*/ 13504 w 53789"/>
                <a:gd name="connsiteY14" fmla="*/ 1415 h 86237"/>
                <a:gd name="connsiteX15" fmla="*/ 24511 w 53789"/>
                <a:gd name="connsiteY15" fmla="*/ 0 h 86237"/>
                <a:gd name="connsiteX16" fmla="*/ 45504 w 53789"/>
                <a:gd name="connsiteY16" fmla="*/ 6583 h 86237"/>
                <a:gd name="connsiteX17" fmla="*/ 53335 w 53789"/>
                <a:gd name="connsiteY17" fmla="*/ 24161 h 86237"/>
                <a:gd name="connsiteX18" fmla="*/ 51349 w 53789"/>
                <a:gd name="connsiteY18" fmla="*/ 34092 h 86237"/>
                <a:gd name="connsiteX19" fmla="*/ 44256 w 53789"/>
                <a:gd name="connsiteY19" fmla="*/ 45101 h 86237"/>
                <a:gd name="connsiteX20" fmla="*/ 35235 w 53789"/>
                <a:gd name="connsiteY20" fmla="*/ 54639 h 86237"/>
                <a:gd name="connsiteX21" fmla="*/ 13788 w 53789"/>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9" h="86237">
                  <a:moveTo>
                    <a:pt x="13788" y="76587"/>
                  </a:moveTo>
                  <a:lnTo>
                    <a:pt x="53789" y="76587"/>
                  </a:lnTo>
                  <a:lnTo>
                    <a:pt x="53789" y="86238"/>
                  </a:lnTo>
                  <a:lnTo>
                    <a:pt x="0" y="86238"/>
                  </a:lnTo>
                  <a:lnTo>
                    <a:pt x="0" y="76587"/>
                  </a:lnTo>
                  <a:cubicBezTo>
                    <a:pt x="4350" y="72091"/>
                    <a:pt x="10271" y="66055"/>
                    <a:pt x="17760" y="58491"/>
                  </a:cubicBezTo>
                  <a:cubicBezTo>
                    <a:pt x="25287" y="50885"/>
                    <a:pt x="30016" y="45997"/>
                    <a:pt x="31945" y="43798"/>
                  </a:cubicBezTo>
                  <a:cubicBezTo>
                    <a:pt x="35613" y="39666"/>
                    <a:pt x="38166" y="36193"/>
                    <a:pt x="39605" y="33363"/>
                  </a:cubicBezTo>
                  <a:cubicBezTo>
                    <a:pt x="41080" y="30492"/>
                    <a:pt x="41816" y="27663"/>
                    <a:pt x="41816" y="24904"/>
                  </a:cubicBezTo>
                  <a:cubicBezTo>
                    <a:pt x="41816" y="20407"/>
                    <a:pt x="40228" y="16738"/>
                    <a:pt x="37051" y="13894"/>
                  </a:cubicBezTo>
                  <a:cubicBezTo>
                    <a:pt x="33911" y="11051"/>
                    <a:pt x="29807" y="9636"/>
                    <a:pt x="24738" y="9636"/>
                  </a:cubicBezTo>
                  <a:cubicBezTo>
                    <a:pt x="21146" y="9636"/>
                    <a:pt x="17344" y="10267"/>
                    <a:pt x="13334" y="11513"/>
                  </a:cubicBezTo>
                  <a:cubicBezTo>
                    <a:pt x="9362" y="12760"/>
                    <a:pt x="5107" y="14651"/>
                    <a:pt x="567" y="17186"/>
                  </a:cubicBezTo>
                  <a:lnTo>
                    <a:pt x="567" y="5617"/>
                  </a:lnTo>
                  <a:cubicBezTo>
                    <a:pt x="5182" y="3754"/>
                    <a:pt x="9494" y="2353"/>
                    <a:pt x="13504" y="1415"/>
                  </a:cubicBezTo>
                  <a:cubicBezTo>
                    <a:pt x="17514" y="476"/>
                    <a:pt x="21182" y="0"/>
                    <a:pt x="24511" y="0"/>
                  </a:cubicBezTo>
                  <a:cubicBezTo>
                    <a:pt x="33286" y="0"/>
                    <a:pt x="40284" y="2199"/>
                    <a:pt x="45504" y="6583"/>
                  </a:cubicBezTo>
                  <a:cubicBezTo>
                    <a:pt x="50725" y="10967"/>
                    <a:pt x="53335" y="16822"/>
                    <a:pt x="53335" y="24161"/>
                  </a:cubicBezTo>
                  <a:cubicBezTo>
                    <a:pt x="53335" y="27649"/>
                    <a:pt x="52673" y="30954"/>
                    <a:pt x="51349" y="34092"/>
                  </a:cubicBezTo>
                  <a:cubicBezTo>
                    <a:pt x="50063" y="37187"/>
                    <a:pt x="47699" y="40857"/>
                    <a:pt x="44256" y="45101"/>
                  </a:cubicBezTo>
                  <a:cubicBezTo>
                    <a:pt x="43311" y="46207"/>
                    <a:pt x="40304" y="49387"/>
                    <a:pt x="35235" y="54639"/>
                  </a:cubicBezTo>
                  <a:cubicBezTo>
                    <a:pt x="30166" y="59864"/>
                    <a:pt x="23017" y="67175"/>
                    <a:pt x="13788" y="76587"/>
                  </a:cubicBezTo>
                  <a:close/>
                </a:path>
              </a:pathLst>
            </a:custGeom>
            <a:solidFill>
              <a:srgbClr val="000000"/>
            </a:solidFill>
            <a:ln w="1397" cap="flat">
              <a:noFill/>
              <a:prstDash val="solid"/>
              <a:miter/>
            </a:ln>
          </p:spPr>
          <p:txBody>
            <a:bodyPr rtlCol="0" anchor="ctr"/>
            <a:lstStyle/>
            <a:p>
              <a:endParaRPr lang="en-DE"/>
            </a:p>
          </p:txBody>
        </p:sp>
        <p:sp>
          <p:nvSpPr>
            <p:cNvPr id="31" name="Freeform 30">
              <a:extLst>
                <a:ext uri="{FF2B5EF4-FFF2-40B4-BE49-F238E27FC236}">
                  <a16:creationId xmlns:a16="http://schemas.microsoft.com/office/drawing/2014/main" id="{5338ACB6-9C50-0243-A98C-07CC4E62EE07}"/>
                </a:ext>
              </a:extLst>
            </p:cNvPr>
            <p:cNvSpPr/>
            <p:nvPr/>
          </p:nvSpPr>
          <p:spPr>
            <a:xfrm>
              <a:off x="4472602" y="4700167"/>
              <a:ext cx="11971" cy="14412"/>
            </a:xfrm>
            <a:custGeom>
              <a:avLst/>
              <a:gdLst>
                <a:gd name="connsiteX0" fmla="*/ 0 w 11971"/>
                <a:gd name="connsiteY0" fmla="*/ 0 h 14412"/>
                <a:gd name="connsiteX1" fmla="*/ 11971 w 11971"/>
                <a:gd name="connsiteY1" fmla="*/ 0 h 14412"/>
                <a:gd name="connsiteX2" fmla="*/ 11971 w 11971"/>
                <a:gd name="connsiteY2" fmla="*/ 14413 h 14412"/>
                <a:gd name="connsiteX3" fmla="*/ 0 w 11971"/>
                <a:gd name="connsiteY3" fmla="*/ 14413 h 14412"/>
                <a:gd name="connsiteX4" fmla="*/ 0 w 11971"/>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 h="14412">
                  <a:moveTo>
                    <a:pt x="0" y="0"/>
                  </a:moveTo>
                  <a:lnTo>
                    <a:pt x="11971" y="0"/>
                  </a:lnTo>
                  <a:lnTo>
                    <a:pt x="11971"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2" name="Freeform 31">
              <a:extLst>
                <a:ext uri="{FF2B5EF4-FFF2-40B4-BE49-F238E27FC236}">
                  <a16:creationId xmlns:a16="http://schemas.microsoft.com/office/drawing/2014/main" id="{1903202F-2DD2-8A96-EB64-1AD58DD9BF68}"/>
                </a:ext>
              </a:extLst>
            </p:cNvPr>
            <p:cNvSpPr/>
            <p:nvPr/>
          </p:nvSpPr>
          <p:spPr>
            <a:xfrm>
              <a:off x="4506078" y="4629868"/>
              <a:ext cx="54810" cy="86349"/>
            </a:xfrm>
            <a:custGeom>
              <a:avLst/>
              <a:gdLst>
                <a:gd name="connsiteX0" fmla="*/ 3574 w 54810"/>
                <a:gd name="connsiteY0" fmla="*/ 0 h 86349"/>
                <a:gd name="connsiteX1" fmla="*/ 48569 w 54810"/>
                <a:gd name="connsiteY1" fmla="*/ 0 h 86349"/>
                <a:gd name="connsiteX2" fmla="*/ 48569 w 54810"/>
                <a:gd name="connsiteY2" fmla="*/ 9650 h 86349"/>
                <a:gd name="connsiteX3" fmla="*/ 14071 w 54810"/>
                <a:gd name="connsiteY3" fmla="*/ 9650 h 86349"/>
                <a:gd name="connsiteX4" fmla="*/ 14071 w 54810"/>
                <a:gd name="connsiteY4" fmla="*/ 30408 h 86349"/>
                <a:gd name="connsiteX5" fmla="*/ 19064 w 54810"/>
                <a:gd name="connsiteY5" fmla="*/ 29162 h 86349"/>
                <a:gd name="connsiteX6" fmla="*/ 24058 w 54810"/>
                <a:gd name="connsiteY6" fmla="*/ 28713 h 86349"/>
                <a:gd name="connsiteX7" fmla="*/ 46525 w 54810"/>
                <a:gd name="connsiteY7" fmla="*/ 36487 h 86349"/>
                <a:gd name="connsiteX8" fmla="*/ 54810 w 54810"/>
                <a:gd name="connsiteY8" fmla="*/ 57539 h 86349"/>
                <a:gd name="connsiteX9" fmla="*/ 46298 w 54810"/>
                <a:gd name="connsiteY9" fmla="*/ 78815 h 86349"/>
                <a:gd name="connsiteX10" fmla="*/ 22298 w 54810"/>
                <a:gd name="connsiteY10" fmla="*/ 86350 h 86349"/>
                <a:gd name="connsiteX11" fmla="*/ 11404 w 54810"/>
                <a:gd name="connsiteY11" fmla="*/ 85454 h 86349"/>
                <a:gd name="connsiteX12" fmla="*/ 0 w 54810"/>
                <a:gd name="connsiteY12" fmla="*/ 82722 h 86349"/>
                <a:gd name="connsiteX13" fmla="*/ 0 w 54810"/>
                <a:gd name="connsiteY13" fmla="*/ 71209 h 86349"/>
                <a:gd name="connsiteX14" fmla="*/ 10554 w 54810"/>
                <a:gd name="connsiteY14" fmla="*/ 75355 h 86349"/>
                <a:gd name="connsiteX15" fmla="*/ 22071 w 54810"/>
                <a:gd name="connsiteY15" fmla="*/ 76714 h 86349"/>
                <a:gd name="connsiteX16" fmla="*/ 37617 w 54810"/>
                <a:gd name="connsiteY16" fmla="*/ 71545 h 86349"/>
                <a:gd name="connsiteX17" fmla="*/ 43349 w 54810"/>
                <a:gd name="connsiteY17" fmla="*/ 57539 h 86349"/>
                <a:gd name="connsiteX18" fmla="*/ 37617 w 54810"/>
                <a:gd name="connsiteY18" fmla="*/ 43518 h 86349"/>
                <a:gd name="connsiteX19" fmla="*/ 22071 w 54810"/>
                <a:gd name="connsiteY19" fmla="*/ 38350 h 86349"/>
                <a:gd name="connsiteX20" fmla="*/ 12880 w 54810"/>
                <a:gd name="connsiteY20" fmla="*/ 39372 h 86349"/>
                <a:gd name="connsiteX21" fmla="*/ 3574 w 54810"/>
                <a:gd name="connsiteY21" fmla="*/ 42552 h 86349"/>
                <a:gd name="connsiteX22" fmla="*/ 3574 w 54810"/>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0" h="86349">
                  <a:moveTo>
                    <a:pt x="3574" y="0"/>
                  </a:moveTo>
                  <a:lnTo>
                    <a:pt x="48569" y="0"/>
                  </a:lnTo>
                  <a:lnTo>
                    <a:pt x="48569" y="9650"/>
                  </a:lnTo>
                  <a:lnTo>
                    <a:pt x="14071" y="9650"/>
                  </a:lnTo>
                  <a:lnTo>
                    <a:pt x="14071" y="30408"/>
                  </a:lnTo>
                  <a:cubicBezTo>
                    <a:pt x="15736" y="29848"/>
                    <a:pt x="17400" y="29428"/>
                    <a:pt x="19064" y="29162"/>
                  </a:cubicBezTo>
                  <a:cubicBezTo>
                    <a:pt x="20728" y="28867"/>
                    <a:pt x="22392" y="28713"/>
                    <a:pt x="24058" y="28713"/>
                  </a:cubicBezTo>
                  <a:cubicBezTo>
                    <a:pt x="33513" y="28713"/>
                    <a:pt x="41003" y="31304"/>
                    <a:pt x="46525" y="36487"/>
                  </a:cubicBezTo>
                  <a:cubicBezTo>
                    <a:pt x="52048" y="41669"/>
                    <a:pt x="54810" y="48687"/>
                    <a:pt x="54810" y="57539"/>
                  </a:cubicBezTo>
                  <a:cubicBezTo>
                    <a:pt x="54810" y="66657"/>
                    <a:pt x="51972" y="73744"/>
                    <a:pt x="46298" y="78815"/>
                  </a:cubicBezTo>
                  <a:cubicBezTo>
                    <a:pt x="40624" y="83843"/>
                    <a:pt x="32625" y="86350"/>
                    <a:pt x="22298" y="86350"/>
                  </a:cubicBezTo>
                  <a:cubicBezTo>
                    <a:pt x="18742" y="86350"/>
                    <a:pt x="15112" y="86056"/>
                    <a:pt x="11404" y="85454"/>
                  </a:cubicBezTo>
                  <a:cubicBezTo>
                    <a:pt x="7736" y="84851"/>
                    <a:pt x="3934" y="83941"/>
                    <a:pt x="0" y="82722"/>
                  </a:cubicBezTo>
                  <a:lnTo>
                    <a:pt x="0" y="71209"/>
                  </a:lnTo>
                  <a:cubicBezTo>
                    <a:pt x="3405" y="73058"/>
                    <a:pt x="6922" y="74444"/>
                    <a:pt x="10554" y="75355"/>
                  </a:cubicBezTo>
                  <a:cubicBezTo>
                    <a:pt x="14186" y="76265"/>
                    <a:pt x="18025" y="76714"/>
                    <a:pt x="22071" y="76714"/>
                  </a:cubicBezTo>
                  <a:cubicBezTo>
                    <a:pt x="28615" y="76714"/>
                    <a:pt x="33798" y="74991"/>
                    <a:pt x="37617" y="71545"/>
                  </a:cubicBezTo>
                  <a:cubicBezTo>
                    <a:pt x="41438" y="68114"/>
                    <a:pt x="43349" y="63435"/>
                    <a:pt x="43349" y="57539"/>
                  </a:cubicBezTo>
                  <a:cubicBezTo>
                    <a:pt x="43349" y="51642"/>
                    <a:pt x="41438" y="46964"/>
                    <a:pt x="37617" y="43518"/>
                  </a:cubicBezTo>
                  <a:cubicBezTo>
                    <a:pt x="33798" y="40073"/>
                    <a:pt x="28615" y="38350"/>
                    <a:pt x="22071" y="38350"/>
                  </a:cubicBezTo>
                  <a:cubicBezTo>
                    <a:pt x="19008" y="38350"/>
                    <a:pt x="15944" y="38686"/>
                    <a:pt x="12880" y="39372"/>
                  </a:cubicBezTo>
                  <a:cubicBezTo>
                    <a:pt x="9854" y="40059"/>
                    <a:pt x="6753" y="41109"/>
                    <a:pt x="3574" y="42552"/>
                  </a:cubicBezTo>
                  <a:lnTo>
                    <a:pt x="3574" y="0"/>
                  </a:lnTo>
                  <a:close/>
                </a:path>
              </a:pathLst>
            </a:custGeom>
            <a:solidFill>
              <a:srgbClr val="000000"/>
            </a:solidFill>
            <a:ln w="1397" cap="flat">
              <a:noFill/>
              <a:prstDash val="solid"/>
              <a:miter/>
            </a:ln>
          </p:spPr>
          <p:txBody>
            <a:bodyPr rtlCol="0" anchor="ctr"/>
            <a:lstStyle/>
            <a:p>
              <a:endParaRPr lang="en-DE"/>
            </a:p>
          </p:txBody>
        </p:sp>
        <p:sp>
          <p:nvSpPr>
            <p:cNvPr id="33" name="Freeform 32">
              <a:extLst>
                <a:ext uri="{FF2B5EF4-FFF2-40B4-BE49-F238E27FC236}">
                  <a16:creationId xmlns:a16="http://schemas.microsoft.com/office/drawing/2014/main" id="{B73FED8F-D6B9-452C-D0F9-CA1906F62408}"/>
                </a:ext>
              </a:extLst>
            </p:cNvPr>
            <p:cNvSpPr/>
            <p:nvPr/>
          </p:nvSpPr>
          <p:spPr>
            <a:xfrm>
              <a:off x="4811366" y="4628342"/>
              <a:ext cx="58496" cy="87876"/>
            </a:xfrm>
            <a:custGeom>
              <a:avLst/>
              <a:gdLst>
                <a:gd name="connsiteX0" fmla="*/ 30241 w 58496"/>
                <a:gd name="connsiteY0" fmla="*/ 39316 h 87876"/>
                <a:gd name="connsiteX1" fmla="*/ 17986 w 58496"/>
                <a:gd name="connsiteY1" fmla="*/ 44597 h 87876"/>
                <a:gd name="connsiteX2" fmla="*/ 13504 w 58496"/>
                <a:gd name="connsiteY2" fmla="*/ 59065 h 87876"/>
                <a:gd name="connsiteX3" fmla="*/ 17986 w 58496"/>
                <a:gd name="connsiteY3" fmla="*/ 73534 h 87876"/>
                <a:gd name="connsiteX4" fmla="*/ 30241 w 58496"/>
                <a:gd name="connsiteY4" fmla="*/ 78800 h 87876"/>
                <a:gd name="connsiteX5" fmla="*/ 42440 w 58496"/>
                <a:gd name="connsiteY5" fmla="*/ 73534 h 87876"/>
                <a:gd name="connsiteX6" fmla="*/ 46979 w 58496"/>
                <a:gd name="connsiteY6" fmla="*/ 59065 h 87876"/>
                <a:gd name="connsiteX7" fmla="*/ 42440 w 58496"/>
                <a:gd name="connsiteY7" fmla="*/ 44597 h 87876"/>
                <a:gd name="connsiteX8" fmla="*/ 30241 w 58496"/>
                <a:gd name="connsiteY8" fmla="*/ 39316 h 87876"/>
                <a:gd name="connsiteX9" fmla="*/ 52993 w 58496"/>
                <a:gd name="connsiteY9" fmla="*/ 3403 h 87876"/>
                <a:gd name="connsiteX10" fmla="*/ 52993 w 58496"/>
                <a:gd name="connsiteY10" fmla="*/ 13838 h 87876"/>
                <a:gd name="connsiteX11" fmla="*/ 44256 w 58496"/>
                <a:gd name="connsiteY11" fmla="*/ 10715 h 87876"/>
                <a:gd name="connsiteX12" fmla="*/ 35575 w 58496"/>
                <a:gd name="connsiteY12" fmla="*/ 9636 h 87876"/>
                <a:gd name="connsiteX13" fmla="*/ 18213 w 58496"/>
                <a:gd name="connsiteY13" fmla="*/ 17298 h 87876"/>
                <a:gd name="connsiteX14" fmla="*/ 11404 w 58496"/>
                <a:gd name="connsiteY14" fmla="*/ 40451 h 87876"/>
                <a:gd name="connsiteX15" fmla="*/ 19801 w 58496"/>
                <a:gd name="connsiteY15" fmla="*/ 32901 h 87876"/>
                <a:gd name="connsiteX16" fmla="*/ 30922 w 58496"/>
                <a:gd name="connsiteY16" fmla="*/ 30240 h 87876"/>
                <a:gd name="connsiteX17" fmla="*/ 51065 w 58496"/>
                <a:gd name="connsiteY17" fmla="*/ 38014 h 87876"/>
                <a:gd name="connsiteX18" fmla="*/ 58497 w 58496"/>
                <a:gd name="connsiteY18" fmla="*/ 59065 h 87876"/>
                <a:gd name="connsiteX19" fmla="*/ 50781 w 58496"/>
                <a:gd name="connsiteY19" fmla="*/ 79991 h 87876"/>
                <a:gd name="connsiteX20" fmla="*/ 30241 w 58496"/>
                <a:gd name="connsiteY20" fmla="*/ 87877 h 87876"/>
                <a:gd name="connsiteX21" fmla="*/ 7772 w 58496"/>
                <a:gd name="connsiteY21" fmla="*/ 76643 h 87876"/>
                <a:gd name="connsiteX22" fmla="*/ 0 w 58496"/>
                <a:gd name="connsiteY22" fmla="*/ 43966 h 87876"/>
                <a:gd name="connsiteX23" fmla="*/ 9531 w 58496"/>
                <a:gd name="connsiteY23" fmla="*/ 11962 h 87876"/>
                <a:gd name="connsiteX24" fmla="*/ 35121 w 58496"/>
                <a:gd name="connsiteY24" fmla="*/ 0 h 87876"/>
                <a:gd name="connsiteX25" fmla="*/ 43802 w 58496"/>
                <a:gd name="connsiteY25" fmla="*/ 840 h 87876"/>
                <a:gd name="connsiteX26" fmla="*/ 52993 w 58496"/>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76">
                  <a:moveTo>
                    <a:pt x="30241" y="39316"/>
                  </a:moveTo>
                  <a:cubicBezTo>
                    <a:pt x="25097" y="39316"/>
                    <a:pt x="21013" y="41081"/>
                    <a:pt x="17986" y="44597"/>
                  </a:cubicBezTo>
                  <a:cubicBezTo>
                    <a:pt x="14998" y="48112"/>
                    <a:pt x="13504" y="52931"/>
                    <a:pt x="13504" y="59065"/>
                  </a:cubicBezTo>
                  <a:cubicBezTo>
                    <a:pt x="13504" y="65158"/>
                    <a:pt x="14998" y="69976"/>
                    <a:pt x="17986" y="73534"/>
                  </a:cubicBezTo>
                  <a:cubicBezTo>
                    <a:pt x="21013" y="77050"/>
                    <a:pt x="25097" y="78800"/>
                    <a:pt x="30241" y="78800"/>
                  </a:cubicBezTo>
                  <a:cubicBezTo>
                    <a:pt x="35386" y="78800"/>
                    <a:pt x="39452" y="77050"/>
                    <a:pt x="42440" y="73534"/>
                  </a:cubicBezTo>
                  <a:cubicBezTo>
                    <a:pt x="45466" y="69976"/>
                    <a:pt x="46979" y="65158"/>
                    <a:pt x="46979" y="59065"/>
                  </a:cubicBezTo>
                  <a:cubicBezTo>
                    <a:pt x="46979" y="52931"/>
                    <a:pt x="45466" y="48112"/>
                    <a:pt x="42440" y="44597"/>
                  </a:cubicBezTo>
                  <a:cubicBezTo>
                    <a:pt x="39452" y="41081"/>
                    <a:pt x="35386" y="39316"/>
                    <a:pt x="30241" y="39316"/>
                  </a:cubicBezTo>
                  <a:moveTo>
                    <a:pt x="52993" y="3403"/>
                  </a:moveTo>
                  <a:lnTo>
                    <a:pt x="52993" y="13838"/>
                  </a:lnTo>
                  <a:cubicBezTo>
                    <a:pt x="50118" y="12480"/>
                    <a:pt x="47206" y="11429"/>
                    <a:pt x="44256" y="10715"/>
                  </a:cubicBezTo>
                  <a:cubicBezTo>
                    <a:pt x="41343" y="10001"/>
                    <a:pt x="38449" y="9636"/>
                    <a:pt x="35575" y="9636"/>
                  </a:cubicBezTo>
                  <a:cubicBezTo>
                    <a:pt x="28010" y="9636"/>
                    <a:pt x="22223" y="12186"/>
                    <a:pt x="18213" y="17298"/>
                  </a:cubicBezTo>
                  <a:cubicBezTo>
                    <a:pt x="14240" y="22410"/>
                    <a:pt x="11971" y="30128"/>
                    <a:pt x="11404" y="40451"/>
                  </a:cubicBezTo>
                  <a:cubicBezTo>
                    <a:pt x="13635" y="37159"/>
                    <a:pt x="16435" y="34638"/>
                    <a:pt x="19801" y="32901"/>
                  </a:cubicBezTo>
                  <a:cubicBezTo>
                    <a:pt x="23168" y="31122"/>
                    <a:pt x="26876" y="30240"/>
                    <a:pt x="30922" y="30240"/>
                  </a:cubicBezTo>
                  <a:cubicBezTo>
                    <a:pt x="39434" y="30240"/>
                    <a:pt x="46147" y="32831"/>
                    <a:pt x="51065" y="38014"/>
                  </a:cubicBezTo>
                  <a:cubicBezTo>
                    <a:pt x="56019" y="43154"/>
                    <a:pt x="58497" y="50171"/>
                    <a:pt x="58497" y="59065"/>
                  </a:cubicBezTo>
                  <a:cubicBezTo>
                    <a:pt x="58497" y="67763"/>
                    <a:pt x="55925" y="74739"/>
                    <a:pt x="50781" y="79991"/>
                  </a:cubicBezTo>
                  <a:cubicBezTo>
                    <a:pt x="45636" y="85243"/>
                    <a:pt x="38790" y="87877"/>
                    <a:pt x="30241" y="87877"/>
                  </a:cubicBezTo>
                  <a:cubicBezTo>
                    <a:pt x="20444" y="87877"/>
                    <a:pt x="12955" y="84137"/>
                    <a:pt x="7772" y="76643"/>
                  </a:cubicBezTo>
                  <a:cubicBezTo>
                    <a:pt x="2591" y="69122"/>
                    <a:pt x="0" y="58225"/>
                    <a:pt x="0" y="43966"/>
                  </a:cubicBezTo>
                  <a:cubicBezTo>
                    <a:pt x="0" y="30576"/>
                    <a:pt x="3177" y="19903"/>
                    <a:pt x="9531" y="11962"/>
                  </a:cubicBezTo>
                  <a:cubicBezTo>
                    <a:pt x="15886" y="3992"/>
                    <a:pt x="24416" y="0"/>
                    <a:pt x="35121" y="0"/>
                  </a:cubicBezTo>
                  <a:cubicBezTo>
                    <a:pt x="37995" y="0"/>
                    <a:pt x="40889" y="280"/>
                    <a:pt x="43802" y="840"/>
                  </a:cubicBezTo>
                  <a:cubicBezTo>
                    <a:pt x="46752" y="1415"/>
                    <a:pt x="49815" y="2269"/>
                    <a:pt x="52993" y="3403"/>
                  </a:cubicBezTo>
                  <a:close/>
                </a:path>
              </a:pathLst>
            </a:custGeom>
            <a:solidFill>
              <a:srgbClr val="000000"/>
            </a:solidFill>
            <a:ln w="1397" cap="flat">
              <a:noFill/>
              <a:prstDash val="solid"/>
              <a:miter/>
            </a:ln>
          </p:spPr>
          <p:txBody>
            <a:bodyPr rtlCol="0" anchor="ctr"/>
            <a:lstStyle/>
            <a:p>
              <a:endParaRPr lang="en-DE"/>
            </a:p>
          </p:txBody>
        </p:sp>
        <p:sp>
          <p:nvSpPr>
            <p:cNvPr id="34" name="Freeform 33">
              <a:extLst>
                <a:ext uri="{FF2B5EF4-FFF2-40B4-BE49-F238E27FC236}">
                  <a16:creationId xmlns:a16="http://schemas.microsoft.com/office/drawing/2014/main" id="{FD083298-2F2F-C806-F867-BA386330E3EE}"/>
                </a:ext>
              </a:extLst>
            </p:cNvPr>
            <p:cNvSpPr/>
            <p:nvPr/>
          </p:nvSpPr>
          <p:spPr>
            <a:xfrm>
              <a:off x="4886146" y="4629868"/>
              <a:ext cx="54815" cy="86349"/>
            </a:xfrm>
            <a:custGeom>
              <a:avLst/>
              <a:gdLst>
                <a:gd name="connsiteX0" fmla="*/ 3576 w 54815"/>
                <a:gd name="connsiteY0" fmla="*/ 0 h 86349"/>
                <a:gd name="connsiteX1" fmla="*/ 48569 w 54815"/>
                <a:gd name="connsiteY1" fmla="*/ 0 h 86349"/>
                <a:gd name="connsiteX2" fmla="*/ 48569 w 54815"/>
                <a:gd name="connsiteY2" fmla="*/ 9650 h 86349"/>
                <a:gd name="connsiteX3" fmla="*/ 14071 w 54815"/>
                <a:gd name="connsiteY3" fmla="*/ 9650 h 86349"/>
                <a:gd name="connsiteX4" fmla="*/ 14071 w 54815"/>
                <a:gd name="connsiteY4" fmla="*/ 30408 h 86349"/>
                <a:gd name="connsiteX5" fmla="*/ 19071 w 54815"/>
                <a:gd name="connsiteY5" fmla="*/ 29162 h 86349"/>
                <a:gd name="connsiteX6" fmla="*/ 24058 w 54815"/>
                <a:gd name="connsiteY6" fmla="*/ 28713 h 86349"/>
                <a:gd name="connsiteX7" fmla="*/ 46524 w 54815"/>
                <a:gd name="connsiteY7" fmla="*/ 36487 h 86349"/>
                <a:gd name="connsiteX8" fmla="*/ 54816 w 54815"/>
                <a:gd name="connsiteY8" fmla="*/ 57539 h 86349"/>
                <a:gd name="connsiteX9" fmla="*/ 46300 w 54815"/>
                <a:gd name="connsiteY9" fmla="*/ 78815 h 86349"/>
                <a:gd name="connsiteX10" fmla="*/ 22293 w 54815"/>
                <a:gd name="connsiteY10" fmla="*/ 86350 h 86349"/>
                <a:gd name="connsiteX11" fmla="*/ 11410 w 54815"/>
                <a:gd name="connsiteY11" fmla="*/ 85454 h 86349"/>
                <a:gd name="connsiteX12" fmla="*/ 0 w 54815"/>
                <a:gd name="connsiteY12" fmla="*/ 82722 h 86349"/>
                <a:gd name="connsiteX13" fmla="*/ 0 w 54815"/>
                <a:gd name="connsiteY13" fmla="*/ 71209 h 86349"/>
                <a:gd name="connsiteX14" fmla="*/ 10555 w 54815"/>
                <a:gd name="connsiteY14" fmla="*/ 75355 h 86349"/>
                <a:gd name="connsiteX15" fmla="*/ 22069 w 54815"/>
                <a:gd name="connsiteY15" fmla="*/ 76714 h 86349"/>
                <a:gd name="connsiteX16" fmla="*/ 37616 w 54815"/>
                <a:gd name="connsiteY16" fmla="*/ 71545 h 86349"/>
                <a:gd name="connsiteX17" fmla="*/ 43345 w 54815"/>
                <a:gd name="connsiteY17" fmla="*/ 57539 h 86349"/>
                <a:gd name="connsiteX18" fmla="*/ 37616 w 54815"/>
                <a:gd name="connsiteY18" fmla="*/ 43518 h 86349"/>
                <a:gd name="connsiteX19" fmla="*/ 22069 w 54815"/>
                <a:gd name="connsiteY19" fmla="*/ 38350 h 86349"/>
                <a:gd name="connsiteX20" fmla="*/ 12880 w 54815"/>
                <a:gd name="connsiteY20" fmla="*/ 39372 h 86349"/>
                <a:gd name="connsiteX21" fmla="*/ 3576 w 54815"/>
                <a:gd name="connsiteY21" fmla="*/ 42552 h 86349"/>
                <a:gd name="connsiteX22" fmla="*/ 3576 w 54815"/>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15" h="86349">
                  <a:moveTo>
                    <a:pt x="3576" y="0"/>
                  </a:moveTo>
                  <a:lnTo>
                    <a:pt x="48569" y="0"/>
                  </a:lnTo>
                  <a:lnTo>
                    <a:pt x="48569" y="9650"/>
                  </a:lnTo>
                  <a:lnTo>
                    <a:pt x="14071" y="9650"/>
                  </a:lnTo>
                  <a:lnTo>
                    <a:pt x="14071" y="30408"/>
                  </a:lnTo>
                  <a:cubicBezTo>
                    <a:pt x="15738" y="29848"/>
                    <a:pt x="17404" y="29428"/>
                    <a:pt x="19071" y="29162"/>
                  </a:cubicBezTo>
                  <a:cubicBezTo>
                    <a:pt x="20738" y="28867"/>
                    <a:pt x="22391" y="28713"/>
                    <a:pt x="24058" y="28713"/>
                  </a:cubicBezTo>
                  <a:cubicBezTo>
                    <a:pt x="33512" y="28713"/>
                    <a:pt x="41005" y="31304"/>
                    <a:pt x="46524" y="36487"/>
                  </a:cubicBezTo>
                  <a:cubicBezTo>
                    <a:pt x="52057" y="41669"/>
                    <a:pt x="54816" y="48687"/>
                    <a:pt x="54816" y="57539"/>
                  </a:cubicBezTo>
                  <a:cubicBezTo>
                    <a:pt x="54816" y="66657"/>
                    <a:pt x="51973" y="73744"/>
                    <a:pt x="46300" y="78815"/>
                  </a:cubicBezTo>
                  <a:cubicBezTo>
                    <a:pt x="40627" y="83843"/>
                    <a:pt x="32616" y="86350"/>
                    <a:pt x="22293" y="86350"/>
                  </a:cubicBezTo>
                  <a:cubicBezTo>
                    <a:pt x="18749" y="86350"/>
                    <a:pt x="15121" y="86056"/>
                    <a:pt x="11410" y="85454"/>
                  </a:cubicBezTo>
                  <a:cubicBezTo>
                    <a:pt x="7740" y="84851"/>
                    <a:pt x="3934" y="83941"/>
                    <a:pt x="0" y="82722"/>
                  </a:cubicBezTo>
                  <a:lnTo>
                    <a:pt x="0" y="71209"/>
                  </a:lnTo>
                  <a:cubicBezTo>
                    <a:pt x="3405" y="73058"/>
                    <a:pt x="6928" y="74444"/>
                    <a:pt x="10555" y="75355"/>
                  </a:cubicBezTo>
                  <a:cubicBezTo>
                    <a:pt x="14183" y="76265"/>
                    <a:pt x="18021" y="76714"/>
                    <a:pt x="22069" y="76714"/>
                  </a:cubicBezTo>
                  <a:cubicBezTo>
                    <a:pt x="28610" y="76714"/>
                    <a:pt x="33792" y="74991"/>
                    <a:pt x="37616" y="71545"/>
                  </a:cubicBezTo>
                  <a:cubicBezTo>
                    <a:pt x="41440" y="68114"/>
                    <a:pt x="43345" y="63435"/>
                    <a:pt x="43345" y="57539"/>
                  </a:cubicBezTo>
                  <a:cubicBezTo>
                    <a:pt x="43345" y="51642"/>
                    <a:pt x="41440" y="46964"/>
                    <a:pt x="37616" y="43518"/>
                  </a:cubicBezTo>
                  <a:cubicBezTo>
                    <a:pt x="33792" y="40073"/>
                    <a:pt x="28610" y="38350"/>
                    <a:pt x="22069" y="38350"/>
                  </a:cubicBezTo>
                  <a:cubicBezTo>
                    <a:pt x="19001" y="38350"/>
                    <a:pt x="15948" y="38686"/>
                    <a:pt x="12880" y="39372"/>
                  </a:cubicBezTo>
                  <a:cubicBezTo>
                    <a:pt x="9855" y="40059"/>
                    <a:pt x="6760" y="41109"/>
                    <a:pt x="3576" y="42552"/>
                  </a:cubicBezTo>
                  <a:lnTo>
                    <a:pt x="3576" y="0"/>
                  </a:lnTo>
                  <a:close/>
                </a:path>
              </a:pathLst>
            </a:custGeom>
            <a:solidFill>
              <a:srgbClr val="000000"/>
            </a:solidFill>
            <a:ln w="1397" cap="flat">
              <a:noFill/>
              <a:prstDash val="solid"/>
              <a:miter/>
            </a:ln>
          </p:spPr>
          <p:txBody>
            <a:bodyPr rtlCol="0" anchor="ctr"/>
            <a:lstStyle/>
            <a:p>
              <a:endParaRPr lang="en-DE"/>
            </a:p>
          </p:txBody>
        </p:sp>
        <p:sp>
          <p:nvSpPr>
            <p:cNvPr id="35" name="Freeform 34">
              <a:extLst>
                <a:ext uri="{FF2B5EF4-FFF2-40B4-BE49-F238E27FC236}">
                  <a16:creationId xmlns:a16="http://schemas.microsoft.com/office/drawing/2014/main" id="{D339DD54-C357-0721-C89F-6C7B1D6DA851}"/>
                </a:ext>
              </a:extLst>
            </p:cNvPr>
            <p:cNvSpPr/>
            <p:nvPr/>
          </p:nvSpPr>
          <p:spPr>
            <a:xfrm>
              <a:off x="4963541"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36" name="Freeform 35">
              <a:extLst>
                <a:ext uri="{FF2B5EF4-FFF2-40B4-BE49-F238E27FC236}">
                  <a16:creationId xmlns:a16="http://schemas.microsoft.com/office/drawing/2014/main" id="{0F4D1D08-2364-CABA-CA37-874B2E4F6563}"/>
                </a:ext>
              </a:extLst>
            </p:cNvPr>
            <p:cNvSpPr/>
            <p:nvPr/>
          </p:nvSpPr>
          <p:spPr>
            <a:xfrm>
              <a:off x="4995714"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1012 w 58546"/>
                <a:gd name="connsiteY10" fmla="*/ 11289 h 87876"/>
                <a:gd name="connsiteX11" fmla="*/ 58547 w 58546"/>
                <a:gd name="connsiteY11" fmla="*/ 43966 h 87876"/>
                <a:gd name="connsiteX12" fmla="*/ 51012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1012" y="11289"/>
                  </a:cubicBezTo>
                  <a:cubicBezTo>
                    <a:pt x="56040" y="18783"/>
                    <a:pt x="58547" y="29666"/>
                    <a:pt x="58547" y="43966"/>
                  </a:cubicBezTo>
                  <a:cubicBezTo>
                    <a:pt x="58547" y="58225"/>
                    <a:pt x="56040" y="69122"/>
                    <a:pt x="51012"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37" name="Freeform 36">
              <a:extLst>
                <a:ext uri="{FF2B5EF4-FFF2-40B4-BE49-F238E27FC236}">
                  <a16:creationId xmlns:a16="http://schemas.microsoft.com/office/drawing/2014/main" id="{BC57E924-A87C-BFFB-B868-4AF6179CC236}"/>
                </a:ext>
              </a:extLst>
            </p:cNvPr>
            <p:cNvSpPr/>
            <p:nvPr/>
          </p:nvSpPr>
          <p:spPr>
            <a:xfrm>
              <a:off x="5304739" y="4628342"/>
              <a:ext cx="58504" cy="87876"/>
            </a:xfrm>
            <a:custGeom>
              <a:avLst/>
              <a:gdLst>
                <a:gd name="connsiteX0" fmla="*/ 30240 w 58504"/>
                <a:gd name="connsiteY0" fmla="*/ 39316 h 87876"/>
                <a:gd name="connsiteX1" fmla="*/ 17984 w 58504"/>
                <a:gd name="connsiteY1" fmla="*/ 44597 h 87876"/>
                <a:gd name="connsiteX2" fmla="*/ 13502 w 58504"/>
                <a:gd name="connsiteY2" fmla="*/ 59065 h 87876"/>
                <a:gd name="connsiteX3" fmla="*/ 17984 w 58504"/>
                <a:gd name="connsiteY3" fmla="*/ 73534 h 87876"/>
                <a:gd name="connsiteX4" fmla="*/ 30240 w 58504"/>
                <a:gd name="connsiteY4" fmla="*/ 78800 h 87876"/>
                <a:gd name="connsiteX5" fmla="*/ 42440 w 58504"/>
                <a:gd name="connsiteY5" fmla="*/ 73534 h 87876"/>
                <a:gd name="connsiteX6" fmla="*/ 46978 w 58504"/>
                <a:gd name="connsiteY6" fmla="*/ 59065 h 87876"/>
                <a:gd name="connsiteX7" fmla="*/ 42440 w 58504"/>
                <a:gd name="connsiteY7" fmla="*/ 44597 h 87876"/>
                <a:gd name="connsiteX8" fmla="*/ 30240 w 58504"/>
                <a:gd name="connsiteY8" fmla="*/ 39316 h 87876"/>
                <a:gd name="connsiteX9" fmla="*/ 53000 w 58504"/>
                <a:gd name="connsiteY9" fmla="*/ 3403 h 87876"/>
                <a:gd name="connsiteX10" fmla="*/ 53000 w 58504"/>
                <a:gd name="connsiteY10" fmla="*/ 13838 h 87876"/>
                <a:gd name="connsiteX11" fmla="*/ 44260 w 58504"/>
                <a:gd name="connsiteY11" fmla="*/ 10715 h 87876"/>
                <a:gd name="connsiteX12" fmla="*/ 35576 w 58504"/>
                <a:gd name="connsiteY12" fmla="*/ 9636 h 87876"/>
                <a:gd name="connsiteX13" fmla="*/ 18222 w 58504"/>
                <a:gd name="connsiteY13" fmla="*/ 17298 h 87876"/>
                <a:gd name="connsiteX14" fmla="*/ 11401 w 58504"/>
                <a:gd name="connsiteY14" fmla="*/ 40451 h 87876"/>
                <a:gd name="connsiteX15" fmla="*/ 19805 w 58504"/>
                <a:gd name="connsiteY15" fmla="*/ 32901 h 87876"/>
                <a:gd name="connsiteX16" fmla="*/ 30926 w 58504"/>
                <a:gd name="connsiteY16" fmla="*/ 30240 h 87876"/>
                <a:gd name="connsiteX17" fmla="*/ 51068 w 58504"/>
                <a:gd name="connsiteY17" fmla="*/ 38014 h 87876"/>
                <a:gd name="connsiteX18" fmla="*/ 58505 w 58504"/>
                <a:gd name="connsiteY18" fmla="*/ 59065 h 87876"/>
                <a:gd name="connsiteX19" fmla="*/ 50788 w 58504"/>
                <a:gd name="connsiteY19" fmla="*/ 79991 h 87876"/>
                <a:gd name="connsiteX20" fmla="*/ 30240 w 58504"/>
                <a:gd name="connsiteY20" fmla="*/ 87877 h 87876"/>
                <a:gd name="connsiteX21" fmla="*/ 7773 w 58504"/>
                <a:gd name="connsiteY21" fmla="*/ 76643 h 87876"/>
                <a:gd name="connsiteX22" fmla="*/ 0 w 58504"/>
                <a:gd name="connsiteY22" fmla="*/ 43966 h 87876"/>
                <a:gd name="connsiteX23" fmla="*/ 9538 w 58504"/>
                <a:gd name="connsiteY23" fmla="*/ 11962 h 87876"/>
                <a:gd name="connsiteX24" fmla="*/ 35128 w 58504"/>
                <a:gd name="connsiteY24" fmla="*/ 0 h 87876"/>
                <a:gd name="connsiteX25" fmla="*/ 43812 w 58504"/>
                <a:gd name="connsiteY25" fmla="*/ 840 h 87876"/>
                <a:gd name="connsiteX26" fmla="*/ 53000 w 58504"/>
                <a:gd name="connsiteY26" fmla="*/ 3403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504" h="87876">
                  <a:moveTo>
                    <a:pt x="30240" y="39316"/>
                  </a:moveTo>
                  <a:cubicBezTo>
                    <a:pt x="25100" y="39316"/>
                    <a:pt x="21010" y="41081"/>
                    <a:pt x="17984" y="44597"/>
                  </a:cubicBezTo>
                  <a:cubicBezTo>
                    <a:pt x="15001" y="48112"/>
                    <a:pt x="13502" y="52931"/>
                    <a:pt x="13502" y="59065"/>
                  </a:cubicBezTo>
                  <a:cubicBezTo>
                    <a:pt x="13502" y="65158"/>
                    <a:pt x="15001" y="69976"/>
                    <a:pt x="17984" y="73534"/>
                  </a:cubicBezTo>
                  <a:cubicBezTo>
                    <a:pt x="21010" y="77050"/>
                    <a:pt x="25100" y="78800"/>
                    <a:pt x="30240" y="78800"/>
                  </a:cubicBezTo>
                  <a:cubicBezTo>
                    <a:pt x="35380" y="78800"/>
                    <a:pt x="39456" y="77050"/>
                    <a:pt x="42440" y="73534"/>
                  </a:cubicBezTo>
                  <a:cubicBezTo>
                    <a:pt x="45465" y="69976"/>
                    <a:pt x="46978" y="65158"/>
                    <a:pt x="46978" y="59065"/>
                  </a:cubicBezTo>
                  <a:cubicBezTo>
                    <a:pt x="46978" y="52931"/>
                    <a:pt x="45465" y="48112"/>
                    <a:pt x="42440" y="44597"/>
                  </a:cubicBezTo>
                  <a:cubicBezTo>
                    <a:pt x="39456" y="41081"/>
                    <a:pt x="35380" y="39316"/>
                    <a:pt x="30240" y="39316"/>
                  </a:cubicBezTo>
                  <a:moveTo>
                    <a:pt x="53000" y="3403"/>
                  </a:moveTo>
                  <a:lnTo>
                    <a:pt x="53000" y="13838"/>
                  </a:lnTo>
                  <a:cubicBezTo>
                    <a:pt x="50129" y="12480"/>
                    <a:pt x="47216" y="11429"/>
                    <a:pt x="44260" y="10715"/>
                  </a:cubicBezTo>
                  <a:cubicBezTo>
                    <a:pt x="41347" y="10001"/>
                    <a:pt x="38448" y="9636"/>
                    <a:pt x="35576" y="9636"/>
                  </a:cubicBezTo>
                  <a:cubicBezTo>
                    <a:pt x="28013" y="9636"/>
                    <a:pt x="22228" y="12186"/>
                    <a:pt x="18222" y="17298"/>
                  </a:cubicBezTo>
                  <a:cubicBezTo>
                    <a:pt x="14244" y="22410"/>
                    <a:pt x="11975" y="30128"/>
                    <a:pt x="11401" y="40451"/>
                  </a:cubicBezTo>
                  <a:cubicBezTo>
                    <a:pt x="13628" y="37159"/>
                    <a:pt x="16430" y="34638"/>
                    <a:pt x="19805" y="32901"/>
                  </a:cubicBezTo>
                  <a:cubicBezTo>
                    <a:pt x="23181" y="31122"/>
                    <a:pt x="26878" y="30240"/>
                    <a:pt x="30926" y="30240"/>
                  </a:cubicBezTo>
                  <a:cubicBezTo>
                    <a:pt x="39428" y="30240"/>
                    <a:pt x="46151" y="32831"/>
                    <a:pt x="51068" y="38014"/>
                  </a:cubicBezTo>
                  <a:cubicBezTo>
                    <a:pt x="56026" y="43154"/>
                    <a:pt x="58505" y="50171"/>
                    <a:pt x="58505" y="59065"/>
                  </a:cubicBezTo>
                  <a:cubicBezTo>
                    <a:pt x="58505" y="67763"/>
                    <a:pt x="55928" y="74739"/>
                    <a:pt x="50788" y="79991"/>
                  </a:cubicBezTo>
                  <a:cubicBezTo>
                    <a:pt x="45647" y="85243"/>
                    <a:pt x="38798" y="87877"/>
                    <a:pt x="30240" y="87877"/>
                  </a:cubicBezTo>
                  <a:cubicBezTo>
                    <a:pt x="20449" y="87877"/>
                    <a:pt x="12956" y="84137"/>
                    <a:pt x="7773" y="76643"/>
                  </a:cubicBezTo>
                  <a:cubicBezTo>
                    <a:pt x="2591" y="69122"/>
                    <a:pt x="0" y="58225"/>
                    <a:pt x="0" y="43966"/>
                  </a:cubicBezTo>
                  <a:cubicBezTo>
                    <a:pt x="0" y="30576"/>
                    <a:pt x="3179" y="19903"/>
                    <a:pt x="9538" y="11962"/>
                  </a:cubicBezTo>
                  <a:cubicBezTo>
                    <a:pt x="15883" y="3992"/>
                    <a:pt x="24413" y="0"/>
                    <a:pt x="35128" y="0"/>
                  </a:cubicBezTo>
                  <a:cubicBezTo>
                    <a:pt x="38000" y="0"/>
                    <a:pt x="40899" y="280"/>
                    <a:pt x="43812" y="840"/>
                  </a:cubicBezTo>
                  <a:cubicBezTo>
                    <a:pt x="46767" y="1415"/>
                    <a:pt x="49821" y="2269"/>
                    <a:pt x="53000" y="3403"/>
                  </a:cubicBezTo>
                  <a:close/>
                </a:path>
              </a:pathLst>
            </a:custGeom>
            <a:solidFill>
              <a:srgbClr val="000000"/>
            </a:solidFill>
            <a:ln w="1397" cap="flat">
              <a:noFill/>
              <a:prstDash val="solid"/>
              <a:miter/>
            </a:ln>
          </p:spPr>
          <p:txBody>
            <a:bodyPr rtlCol="0" anchor="ctr"/>
            <a:lstStyle/>
            <a:p>
              <a:endParaRPr lang="en-DE"/>
            </a:p>
          </p:txBody>
        </p:sp>
        <p:sp>
          <p:nvSpPr>
            <p:cNvPr id="38" name="Freeform 37">
              <a:extLst>
                <a:ext uri="{FF2B5EF4-FFF2-40B4-BE49-F238E27FC236}">
                  <a16:creationId xmlns:a16="http://schemas.microsoft.com/office/drawing/2014/main" id="{3596914F-885F-B6D2-82C2-DFE82668487F}"/>
                </a:ext>
              </a:extLst>
            </p:cNvPr>
            <p:cNvSpPr/>
            <p:nvPr/>
          </p:nvSpPr>
          <p:spPr>
            <a:xfrm>
              <a:off x="5380093" y="4629868"/>
              <a:ext cx="54471" cy="84711"/>
            </a:xfrm>
            <a:custGeom>
              <a:avLst/>
              <a:gdLst>
                <a:gd name="connsiteX0" fmla="*/ 0 w 54471"/>
                <a:gd name="connsiteY0" fmla="*/ 0 h 84711"/>
                <a:gd name="connsiteX1" fmla="*/ 54471 w 54471"/>
                <a:gd name="connsiteY1" fmla="*/ 0 h 84711"/>
                <a:gd name="connsiteX2" fmla="*/ 54471 w 54471"/>
                <a:gd name="connsiteY2" fmla="*/ 4874 h 84711"/>
                <a:gd name="connsiteX3" fmla="*/ 23713 w 54471"/>
                <a:gd name="connsiteY3" fmla="*/ 84711 h 84711"/>
                <a:gd name="connsiteX4" fmla="*/ 11737 w 54471"/>
                <a:gd name="connsiteY4" fmla="*/ 84711 h 84711"/>
                <a:gd name="connsiteX5" fmla="*/ 40675 w 54471"/>
                <a:gd name="connsiteY5" fmla="*/ 9650 h 84711"/>
                <a:gd name="connsiteX6" fmla="*/ 0 w 54471"/>
                <a:gd name="connsiteY6" fmla="*/ 9650 h 84711"/>
                <a:gd name="connsiteX7" fmla="*/ 0 w 54471"/>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71" h="84711">
                  <a:moveTo>
                    <a:pt x="0" y="0"/>
                  </a:moveTo>
                  <a:lnTo>
                    <a:pt x="54471" y="0"/>
                  </a:lnTo>
                  <a:lnTo>
                    <a:pt x="54471"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39" name="Freeform 38">
              <a:extLst>
                <a:ext uri="{FF2B5EF4-FFF2-40B4-BE49-F238E27FC236}">
                  <a16:creationId xmlns:a16="http://schemas.microsoft.com/office/drawing/2014/main" id="{FBFB607E-DF71-970F-2416-C4B38153FF9F}"/>
                </a:ext>
              </a:extLst>
            </p:cNvPr>
            <p:cNvSpPr/>
            <p:nvPr/>
          </p:nvSpPr>
          <p:spPr>
            <a:xfrm>
              <a:off x="5456919"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0" name="Freeform 39">
              <a:extLst>
                <a:ext uri="{FF2B5EF4-FFF2-40B4-BE49-F238E27FC236}">
                  <a16:creationId xmlns:a16="http://schemas.microsoft.com/office/drawing/2014/main" id="{C5262C7C-5033-36A8-2FAA-776ADCEF16CD}"/>
                </a:ext>
              </a:extLst>
            </p:cNvPr>
            <p:cNvSpPr/>
            <p:nvPr/>
          </p:nvSpPr>
          <p:spPr>
            <a:xfrm>
              <a:off x="5490395" y="4629868"/>
              <a:ext cx="54807" cy="86349"/>
            </a:xfrm>
            <a:custGeom>
              <a:avLst/>
              <a:gdLst>
                <a:gd name="connsiteX0" fmla="*/ 3572 w 54807"/>
                <a:gd name="connsiteY0" fmla="*/ 0 h 86349"/>
                <a:gd name="connsiteX1" fmla="*/ 48561 w 54807"/>
                <a:gd name="connsiteY1" fmla="*/ 0 h 86349"/>
                <a:gd name="connsiteX2" fmla="*/ 48561 w 54807"/>
                <a:gd name="connsiteY2" fmla="*/ 9650 h 86349"/>
                <a:gd name="connsiteX3" fmla="*/ 14063 w 54807"/>
                <a:gd name="connsiteY3" fmla="*/ 9650 h 86349"/>
                <a:gd name="connsiteX4" fmla="*/ 14063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2 w 54807"/>
                <a:gd name="connsiteY21" fmla="*/ 42552 h 86349"/>
                <a:gd name="connsiteX22" fmla="*/ 3572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2" y="0"/>
                  </a:moveTo>
                  <a:lnTo>
                    <a:pt x="48561" y="0"/>
                  </a:lnTo>
                  <a:lnTo>
                    <a:pt x="48561" y="9650"/>
                  </a:lnTo>
                  <a:lnTo>
                    <a:pt x="14063" y="9650"/>
                  </a:lnTo>
                  <a:lnTo>
                    <a:pt x="14063" y="30408"/>
                  </a:lnTo>
                  <a:cubicBezTo>
                    <a:pt x="15729" y="29848"/>
                    <a:pt x="17396" y="29428"/>
                    <a:pt x="19063" y="29162"/>
                  </a:cubicBezTo>
                  <a:cubicBezTo>
                    <a:pt x="20730" y="28867"/>
                    <a:pt x="22382" y="28713"/>
                    <a:pt x="24049" y="28713"/>
                  </a:cubicBezTo>
                  <a:cubicBezTo>
                    <a:pt x="33504"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4" y="73058"/>
                    <a:pt x="6919" y="74444"/>
                    <a:pt x="10547" y="75355"/>
                  </a:cubicBezTo>
                  <a:cubicBezTo>
                    <a:pt x="14175" y="76265"/>
                    <a:pt x="18026" y="76714"/>
                    <a:pt x="22074" y="76714"/>
                  </a:cubicBezTo>
                  <a:cubicBezTo>
                    <a:pt x="28615" y="76714"/>
                    <a:pt x="33798" y="74991"/>
                    <a:pt x="37621" y="71545"/>
                  </a:cubicBezTo>
                  <a:cubicBezTo>
                    <a:pt x="41445" y="68114"/>
                    <a:pt x="43350" y="63435"/>
                    <a:pt x="43350" y="57539"/>
                  </a:cubicBezTo>
                  <a:cubicBezTo>
                    <a:pt x="43350" y="51642"/>
                    <a:pt x="41445" y="46964"/>
                    <a:pt x="37621" y="43518"/>
                  </a:cubicBezTo>
                  <a:cubicBezTo>
                    <a:pt x="33798" y="40073"/>
                    <a:pt x="28615" y="38350"/>
                    <a:pt x="22074" y="38350"/>
                  </a:cubicBezTo>
                  <a:cubicBezTo>
                    <a:pt x="19007" y="38350"/>
                    <a:pt x="15939" y="38686"/>
                    <a:pt x="12872" y="39372"/>
                  </a:cubicBezTo>
                  <a:cubicBezTo>
                    <a:pt x="9847" y="40059"/>
                    <a:pt x="6751" y="41109"/>
                    <a:pt x="3572" y="42552"/>
                  </a:cubicBezTo>
                  <a:lnTo>
                    <a:pt x="3572" y="0"/>
                  </a:lnTo>
                  <a:close/>
                </a:path>
              </a:pathLst>
            </a:custGeom>
            <a:solidFill>
              <a:srgbClr val="000000"/>
            </a:solidFill>
            <a:ln w="1397"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BB90084F-B837-DA7B-29D8-4D4884AAEC44}"/>
                </a:ext>
              </a:extLst>
            </p:cNvPr>
            <p:cNvSpPr/>
            <p:nvPr/>
          </p:nvSpPr>
          <p:spPr>
            <a:xfrm>
              <a:off x="5796394"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1816D863-1D3F-B669-CF34-97F7EC9F9325}"/>
                </a:ext>
              </a:extLst>
            </p:cNvPr>
            <p:cNvSpPr/>
            <p:nvPr/>
          </p:nvSpPr>
          <p:spPr>
            <a:xfrm>
              <a:off x="5868444" y="4628342"/>
              <a:ext cx="58561" cy="87876"/>
            </a:xfrm>
            <a:custGeom>
              <a:avLst/>
              <a:gdLst>
                <a:gd name="connsiteX0" fmla="*/ 29288 w 58561"/>
                <a:gd name="connsiteY0" fmla="*/ 9076 h 87876"/>
                <a:gd name="connsiteX1" fmla="*/ 15953 w 58561"/>
                <a:gd name="connsiteY1" fmla="*/ 17816 h 87876"/>
                <a:gd name="connsiteX2" fmla="*/ 11527 w 58561"/>
                <a:gd name="connsiteY2" fmla="*/ 43966 h 87876"/>
                <a:gd name="connsiteX3" fmla="*/ 15953 w 58561"/>
                <a:gd name="connsiteY3" fmla="*/ 70130 h 87876"/>
                <a:gd name="connsiteX4" fmla="*/ 29288 w 58561"/>
                <a:gd name="connsiteY4" fmla="*/ 78800 h 87876"/>
                <a:gd name="connsiteX5" fmla="*/ 42608 w 58561"/>
                <a:gd name="connsiteY5" fmla="*/ 70130 h 87876"/>
                <a:gd name="connsiteX6" fmla="*/ 47104 w 58561"/>
                <a:gd name="connsiteY6" fmla="*/ 43966 h 87876"/>
                <a:gd name="connsiteX7" fmla="*/ 42608 w 58561"/>
                <a:gd name="connsiteY7" fmla="*/ 17816 h 87876"/>
                <a:gd name="connsiteX8" fmla="*/ 29288 w 58561"/>
                <a:gd name="connsiteY8" fmla="*/ 9076 h 87876"/>
                <a:gd name="connsiteX9" fmla="*/ 29288 w 58561"/>
                <a:gd name="connsiteY9" fmla="*/ 0 h 87876"/>
                <a:gd name="connsiteX10" fmla="*/ 51012 w 58561"/>
                <a:gd name="connsiteY10" fmla="*/ 11289 h 87876"/>
                <a:gd name="connsiteX11" fmla="*/ 58561 w 58561"/>
                <a:gd name="connsiteY11" fmla="*/ 43966 h 87876"/>
                <a:gd name="connsiteX12" fmla="*/ 51012 w 58561"/>
                <a:gd name="connsiteY12" fmla="*/ 76643 h 87876"/>
                <a:gd name="connsiteX13" fmla="*/ 29288 w 58561"/>
                <a:gd name="connsiteY13" fmla="*/ 87877 h 87876"/>
                <a:gd name="connsiteX14" fmla="*/ 7493 w 58561"/>
                <a:gd name="connsiteY14" fmla="*/ 76643 h 87876"/>
                <a:gd name="connsiteX15" fmla="*/ 0 w 58561"/>
                <a:gd name="connsiteY15" fmla="*/ 43966 h 87876"/>
                <a:gd name="connsiteX16" fmla="*/ 7493 w 58561"/>
                <a:gd name="connsiteY16" fmla="*/ 11289 h 87876"/>
                <a:gd name="connsiteX17" fmla="*/ 29288 w 58561"/>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61" h="87876">
                  <a:moveTo>
                    <a:pt x="29288" y="9076"/>
                  </a:moveTo>
                  <a:cubicBezTo>
                    <a:pt x="23391" y="9076"/>
                    <a:pt x="18937" y="11989"/>
                    <a:pt x="15953" y="17816"/>
                  </a:cubicBezTo>
                  <a:cubicBezTo>
                    <a:pt x="12998" y="23601"/>
                    <a:pt x="11527" y="32313"/>
                    <a:pt x="11527" y="43966"/>
                  </a:cubicBezTo>
                  <a:cubicBezTo>
                    <a:pt x="11527" y="55578"/>
                    <a:pt x="12998" y="64304"/>
                    <a:pt x="15953" y="70130"/>
                  </a:cubicBezTo>
                  <a:cubicBezTo>
                    <a:pt x="18937" y="75915"/>
                    <a:pt x="23391" y="78800"/>
                    <a:pt x="29288" y="78800"/>
                  </a:cubicBezTo>
                  <a:cubicBezTo>
                    <a:pt x="35226" y="78800"/>
                    <a:pt x="39666" y="75915"/>
                    <a:pt x="42608" y="70130"/>
                  </a:cubicBezTo>
                  <a:cubicBezTo>
                    <a:pt x="45605" y="64304"/>
                    <a:pt x="47104" y="55578"/>
                    <a:pt x="47104" y="43966"/>
                  </a:cubicBezTo>
                  <a:cubicBezTo>
                    <a:pt x="47104" y="32313"/>
                    <a:pt x="45605" y="23601"/>
                    <a:pt x="42608" y="17816"/>
                  </a:cubicBezTo>
                  <a:cubicBezTo>
                    <a:pt x="39666" y="11989"/>
                    <a:pt x="35226" y="9076"/>
                    <a:pt x="29288" y="9076"/>
                  </a:cubicBezTo>
                  <a:moveTo>
                    <a:pt x="29288" y="0"/>
                  </a:moveTo>
                  <a:cubicBezTo>
                    <a:pt x="38770" y="0"/>
                    <a:pt x="46011" y="3768"/>
                    <a:pt x="51012" y="11289"/>
                  </a:cubicBezTo>
                  <a:cubicBezTo>
                    <a:pt x="56040" y="18783"/>
                    <a:pt x="58561" y="29666"/>
                    <a:pt x="58561" y="43966"/>
                  </a:cubicBezTo>
                  <a:cubicBezTo>
                    <a:pt x="58561" y="58225"/>
                    <a:pt x="56040" y="69122"/>
                    <a:pt x="51012" y="76643"/>
                  </a:cubicBezTo>
                  <a:cubicBezTo>
                    <a:pt x="46011" y="84137"/>
                    <a:pt x="38770" y="87877"/>
                    <a:pt x="29288" y="87877"/>
                  </a:cubicBezTo>
                  <a:cubicBezTo>
                    <a:pt x="19791" y="87877"/>
                    <a:pt x="12522" y="84137"/>
                    <a:pt x="7493" y="76643"/>
                  </a:cubicBezTo>
                  <a:cubicBezTo>
                    <a:pt x="2493" y="69122"/>
                    <a:pt x="0" y="58225"/>
                    <a:pt x="0" y="43966"/>
                  </a:cubicBezTo>
                  <a:cubicBezTo>
                    <a:pt x="0" y="29666"/>
                    <a:pt x="2493" y="18783"/>
                    <a:pt x="7493" y="11289"/>
                  </a:cubicBezTo>
                  <a:cubicBezTo>
                    <a:pt x="12522" y="3768"/>
                    <a:pt x="19791" y="0"/>
                    <a:pt x="29288" y="0"/>
                  </a:cubicBezTo>
                  <a:close/>
                </a:path>
              </a:pathLst>
            </a:custGeom>
            <a:solidFill>
              <a:srgbClr val="000000"/>
            </a:solidFill>
            <a:ln w="1397"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5B8AF28B-5B90-5D8A-F759-8EBB225BA3CD}"/>
                </a:ext>
              </a:extLst>
            </p:cNvPr>
            <p:cNvSpPr/>
            <p:nvPr/>
          </p:nvSpPr>
          <p:spPr>
            <a:xfrm>
              <a:off x="5947146"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FF7A7494-43C2-8572-B783-106C459F0164}"/>
                </a:ext>
              </a:extLst>
            </p:cNvPr>
            <p:cNvSpPr/>
            <p:nvPr/>
          </p:nvSpPr>
          <p:spPr>
            <a:xfrm>
              <a:off x="5979319" y="4628342"/>
              <a:ext cx="58546" cy="87876"/>
            </a:xfrm>
            <a:custGeom>
              <a:avLst/>
              <a:gdLst>
                <a:gd name="connsiteX0" fmla="*/ 29273 w 58546"/>
                <a:gd name="connsiteY0" fmla="*/ 9076 h 87876"/>
                <a:gd name="connsiteX1" fmla="*/ 15939 w 58546"/>
                <a:gd name="connsiteY1" fmla="*/ 17816 h 87876"/>
                <a:gd name="connsiteX2" fmla="*/ 11513 w 58546"/>
                <a:gd name="connsiteY2" fmla="*/ 43966 h 87876"/>
                <a:gd name="connsiteX3" fmla="*/ 15939 w 58546"/>
                <a:gd name="connsiteY3" fmla="*/ 70130 h 87876"/>
                <a:gd name="connsiteX4" fmla="*/ 29273 w 58546"/>
                <a:gd name="connsiteY4" fmla="*/ 78800 h 87876"/>
                <a:gd name="connsiteX5" fmla="*/ 42608 w 58546"/>
                <a:gd name="connsiteY5" fmla="*/ 70130 h 87876"/>
                <a:gd name="connsiteX6" fmla="*/ 47090 w 58546"/>
                <a:gd name="connsiteY6" fmla="*/ 43966 h 87876"/>
                <a:gd name="connsiteX7" fmla="*/ 42608 w 58546"/>
                <a:gd name="connsiteY7" fmla="*/ 17816 h 87876"/>
                <a:gd name="connsiteX8" fmla="*/ 29273 w 58546"/>
                <a:gd name="connsiteY8" fmla="*/ 9076 h 87876"/>
                <a:gd name="connsiteX9" fmla="*/ 29273 w 58546"/>
                <a:gd name="connsiteY9" fmla="*/ 0 h 87876"/>
                <a:gd name="connsiteX10" fmla="*/ 50997 w 58546"/>
                <a:gd name="connsiteY10" fmla="*/ 11289 h 87876"/>
                <a:gd name="connsiteX11" fmla="*/ 58547 w 58546"/>
                <a:gd name="connsiteY11" fmla="*/ 43966 h 87876"/>
                <a:gd name="connsiteX12" fmla="*/ 50997 w 58546"/>
                <a:gd name="connsiteY12" fmla="*/ 76643 h 87876"/>
                <a:gd name="connsiteX13" fmla="*/ 29273 w 58546"/>
                <a:gd name="connsiteY13" fmla="*/ 87877 h 87876"/>
                <a:gd name="connsiteX14" fmla="*/ 7479 w 58546"/>
                <a:gd name="connsiteY14" fmla="*/ 76643 h 87876"/>
                <a:gd name="connsiteX15" fmla="*/ 0 w 58546"/>
                <a:gd name="connsiteY15" fmla="*/ 43966 h 87876"/>
                <a:gd name="connsiteX16" fmla="*/ 7479 w 58546"/>
                <a:gd name="connsiteY16" fmla="*/ 11289 h 87876"/>
                <a:gd name="connsiteX17" fmla="*/ 29273 w 58546"/>
                <a:gd name="connsiteY17" fmla="*/ 0 h 8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46" h="87876">
                  <a:moveTo>
                    <a:pt x="29273" y="9076"/>
                  </a:moveTo>
                  <a:cubicBezTo>
                    <a:pt x="23377" y="9076"/>
                    <a:pt x="18923" y="11989"/>
                    <a:pt x="15939" y="17816"/>
                  </a:cubicBezTo>
                  <a:cubicBezTo>
                    <a:pt x="12984" y="23601"/>
                    <a:pt x="11513" y="32313"/>
                    <a:pt x="11513" y="43966"/>
                  </a:cubicBezTo>
                  <a:cubicBezTo>
                    <a:pt x="11513" y="55578"/>
                    <a:pt x="12984" y="64304"/>
                    <a:pt x="15939" y="70130"/>
                  </a:cubicBezTo>
                  <a:cubicBezTo>
                    <a:pt x="18923" y="75915"/>
                    <a:pt x="23377" y="78800"/>
                    <a:pt x="29273" y="78800"/>
                  </a:cubicBezTo>
                  <a:cubicBezTo>
                    <a:pt x="35212" y="78800"/>
                    <a:pt x="39652" y="75915"/>
                    <a:pt x="42608" y="70130"/>
                  </a:cubicBezTo>
                  <a:cubicBezTo>
                    <a:pt x="45591" y="64304"/>
                    <a:pt x="47090" y="55578"/>
                    <a:pt x="47090" y="43966"/>
                  </a:cubicBezTo>
                  <a:cubicBezTo>
                    <a:pt x="47090" y="32313"/>
                    <a:pt x="45591" y="23601"/>
                    <a:pt x="42608" y="17816"/>
                  </a:cubicBezTo>
                  <a:cubicBezTo>
                    <a:pt x="39652" y="11989"/>
                    <a:pt x="35212" y="9076"/>
                    <a:pt x="29273" y="9076"/>
                  </a:cubicBezTo>
                  <a:moveTo>
                    <a:pt x="29273" y="0"/>
                  </a:moveTo>
                  <a:cubicBezTo>
                    <a:pt x="38770" y="0"/>
                    <a:pt x="46011" y="3768"/>
                    <a:pt x="50997" y="11289"/>
                  </a:cubicBezTo>
                  <a:cubicBezTo>
                    <a:pt x="56026" y="18783"/>
                    <a:pt x="58547" y="29666"/>
                    <a:pt x="58547" y="43966"/>
                  </a:cubicBezTo>
                  <a:cubicBezTo>
                    <a:pt x="58547" y="58225"/>
                    <a:pt x="56026" y="69122"/>
                    <a:pt x="50997" y="76643"/>
                  </a:cubicBezTo>
                  <a:cubicBezTo>
                    <a:pt x="46011" y="84137"/>
                    <a:pt x="38770" y="87877"/>
                    <a:pt x="29273" y="87877"/>
                  </a:cubicBezTo>
                  <a:cubicBezTo>
                    <a:pt x="19777" y="87877"/>
                    <a:pt x="12508" y="84137"/>
                    <a:pt x="7479" y="76643"/>
                  </a:cubicBezTo>
                  <a:cubicBezTo>
                    <a:pt x="2493" y="69122"/>
                    <a:pt x="0" y="58225"/>
                    <a:pt x="0" y="43966"/>
                  </a:cubicBezTo>
                  <a:cubicBezTo>
                    <a:pt x="0" y="29666"/>
                    <a:pt x="2493" y="18783"/>
                    <a:pt x="7479" y="11289"/>
                  </a:cubicBezTo>
                  <a:cubicBezTo>
                    <a:pt x="12508" y="3768"/>
                    <a:pt x="19777" y="0"/>
                    <a:pt x="29273" y="0"/>
                  </a:cubicBezTo>
                  <a:close/>
                </a:path>
              </a:pathLst>
            </a:custGeom>
            <a:solidFill>
              <a:srgbClr val="000000"/>
            </a:solidFill>
            <a:ln w="1397"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CAB8C7AE-228B-3A32-1B7A-42FD5E40D07E}"/>
                </a:ext>
              </a:extLst>
            </p:cNvPr>
            <p:cNvSpPr/>
            <p:nvPr/>
          </p:nvSpPr>
          <p:spPr>
            <a:xfrm>
              <a:off x="6289773" y="4629868"/>
              <a:ext cx="54457" cy="84711"/>
            </a:xfrm>
            <a:custGeom>
              <a:avLst/>
              <a:gdLst>
                <a:gd name="connsiteX0" fmla="*/ 0 w 54457"/>
                <a:gd name="connsiteY0" fmla="*/ 0 h 84711"/>
                <a:gd name="connsiteX1" fmla="*/ 54457 w 54457"/>
                <a:gd name="connsiteY1" fmla="*/ 0 h 84711"/>
                <a:gd name="connsiteX2" fmla="*/ 54457 w 54457"/>
                <a:gd name="connsiteY2" fmla="*/ 4874 h 84711"/>
                <a:gd name="connsiteX3" fmla="*/ 23713 w 54457"/>
                <a:gd name="connsiteY3" fmla="*/ 84711 h 84711"/>
                <a:gd name="connsiteX4" fmla="*/ 11737 w 54457"/>
                <a:gd name="connsiteY4" fmla="*/ 84711 h 84711"/>
                <a:gd name="connsiteX5" fmla="*/ 40675 w 54457"/>
                <a:gd name="connsiteY5" fmla="*/ 9650 h 84711"/>
                <a:gd name="connsiteX6" fmla="*/ 0 w 54457"/>
                <a:gd name="connsiteY6" fmla="*/ 9650 h 84711"/>
                <a:gd name="connsiteX7" fmla="*/ 0 w 54457"/>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7" h="84711">
                  <a:moveTo>
                    <a:pt x="0" y="0"/>
                  </a:moveTo>
                  <a:lnTo>
                    <a:pt x="54457" y="0"/>
                  </a:lnTo>
                  <a:lnTo>
                    <a:pt x="54457" y="4874"/>
                  </a:lnTo>
                  <a:lnTo>
                    <a:pt x="23713" y="84711"/>
                  </a:lnTo>
                  <a:lnTo>
                    <a:pt x="11737" y="84711"/>
                  </a:lnTo>
                  <a:lnTo>
                    <a:pt x="40675" y="9650"/>
                  </a:lnTo>
                  <a:lnTo>
                    <a:pt x="0" y="9650"/>
                  </a:lnTo>
                  <a:lnTo>
                    <a:pt x="0" y="0"/>
                  </a:lnTo>
                  <a:close/>
                </a:path>
              </a:pathLst>
            </a:custGeom>
            <a:solidFill>
              <a:srgbClr val="000000"/>
            </a:solidFill>
            <a:ln w="1397"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626A3253-75DB-B3BE-F3CE-3E35C598B94C}"/>
                </a:ext>
              </a:extLst>
            </p:cNvPr>
            <p:cNvSpPr/>
            <p:nvPr/>
          </p:nvSpPr>
          <p:spPr>
            <a:xfrm>
              <a:off x="6362677" y="4628342"/>
              <a:ext cx="53784" cy="86237"/>
            </a:xfrm>
            <a:custGeom>
              <a:avLst/>
              <a:gdLst>
                <a:gd name="connsiteX0" fmla="*/ 13782 w 53784"/>
                <a:gd name="connsiteY0" fmla="*/ 76587 h 86237"/>
                <a:gd name="connsiteX1" fmla="*/ 53785 w 53784"/>
                <a:gd name="connsiteY1" fmla="*/ 76587 h 86237"/>
                <a:gd name="connsiteX2" fmla="*/ 53785 w 53784"/>
                <a:gd name="connsiteY2" fmla="*/ 86238 h 86237"/>
                <a:gd name="connsiteX3" fmla="*/ 0 w 53784"/>
                <a:gd name="connsiteY3" fmla="*/ 86238 h 86237"/>
                <a:gd name="connsiteX4" fmla="*/ 0 w 53784"/>
                <a:gd name="connsiteY4" fmla="*/ 76587 h 86237"/>
                <a:gd name="connsiteX5" fmla="*/ 17760 w 53784"/>
                <a:gd name="connsiteY5" fmla="*/ 58491 h 86237"/>
                <a:gd name="connsiteX6" fmla="*/ 31949 w 53784"/>
                <a:gd name="connsiteY6" fmla="*/ 43798 h 86237"/>
                <a:gd name="connsiteX7" fmla="*/ 39596 w 53784"/>
                <a:gd name="connsiteY7" fmla="*/ 33363 h 86237"/>
                <a:gd name="connsiteX8" fmla="*/ 41809 w 53784"/>
                <a:gd name="connsiteY8" fmla="*/ 24904 h 86237"/>
                <a:gd name="connsiteX9" fmla="*/ 37047 w 53784"/>
                <a:gd name="connsiteY9" fmla="*/ 13894 h 86237"/>
                <a:gd name="connsiteX10" fmla="*/ 24735 w 53784"/>
                <a:gd name="connsiteY10" fmla="*/ 9636 h 86237"/>
                <a:gd name="connsiteX11" fmla="*/ 13334 w 53784"/>
                <a:gd name="connsiteY11" fmla="*/ 11513 h 86237"/>
                <a:gd name="connsiteX12" fmla="*/ 560 w 53784"/>
                <a:gd name="connsiteY12" fmla="*/ 17186 h 86237"/>
                <a:gd name="connsiteX13" fmla="*/ 560 w 53784"/>
                <a:gd name="connsiteY13" fmla="*/ 5617 h 86237"/>
                <a:gd name="connsiteX14" fmla="*/ 13502 w 53784"/>
                <a:gd name="connsiteY14" fmla="*/ 1415 h 86237"/>
                <a:gd name="connsiteX15" fmla="*/ 24511 w 53784"/>
                <a:gd name="connsiteY15" fmla="*/ 0 h 86237"/>
                <a:gd name="connsiteX16" fmla="*/ 45507 w 53784"/>
                <a:gd name="connsiteY16" fmla="*/ 6583 h 86237"/>
                <a:gd name="connsiteX17" fmla="*/ 53336 w 53784"/>
                <a:gd name="connsiteY17" fmla="*/ 24161 h 86237"/>
                <a:gd name="connsiteX18" fmla="*/ 51348 w 53784"/>
                <a:gd name="connsiteY18" fmla="*/ 34092 h 86237"/>
                <a:gd name="connsiteX19" fmla="*/ 44260 w 53784"/>
                <a:gd name="connsiteY19" fmla="*/ 45101 h 86237"/>
                <a:gd name="connsiteX20" fmla="*/ 35240 w 53784"/>
                <a:gd name="connsiteY20" fmla="*/ 54639 h 86237"/>
                <a:gd name="connsiteX21" fmla="*/ 13782 w 53784"/>
                <a:gd name="connsiteY21" fmla="*/ 76587 h 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84" h="86237">
                  <a:moveTo>
                    <a:pt x="13782" y="76587"/>
                  </a:moveTo>
                  <a:lnTo>
                    <a:pt x="53785" y="76587"/>
                  </a:lnTo>
                  <a:lnTo>
                    <a:pt x="53785" y="86238"/>
                  </a:lnTo>
                  <a:lnTo>
                    <a:pt x="0" y="86238"/>
                  </a:lnTo>
                  <a:lnTo>
                    <a:pt x="0" y="76587"/>
                  </a:lnTo>
                  <a:cubicBezTo>
                    <a:pt x="4356" y="72091"/>
                    <a:pt x="10267" y="66055"/>
                    <a:pt x="17760" y="58491"/>
                  </a:cubicBezTo>
                  <a:cubicBezTo>
                    <a:pt x="25281" y="50885"/>
                    <a:pt x="30016" y="45997"/>
                    <a:pt x="31949" y="43798"/>
                  </a:cubicBezTo>
                  <a:cubicBezTo>
                    <a:pt x="35618" y="39666"/>
                    <a:pt x="38168" y="36193"/>
                    <a:pt x="39596" y="33363"/>
                  </a:cubicBezTo>
                  <a:cubicBezTo>
                    <a:pt x="41067" y="30492"/>
                    <a:pt x="41809" y="27663"/>
                    <a:pt x="41809" y="24904"/>
                  </a:cubicBezTo>
                  <a:cubicBezTo>
                    <a:pt x="41809" y="20407"/>
                    <a:pt x="40227" y="16738"/>
                    <a:pt x="37047" y="13894"/>
                  </a:cubicBezTo>
                  <a:cubicBezTo>
                    <a:pt x="33910" y="11051"/>
                    <a:pt x="29805" y="9636"/>
                    <a:pt x="24735" y="9636"/>
                  </a:cubicBezTo>
                  <a:cubicBezTo>
                    <a:pt x="21136" y="9636"/>
                    <a:pt x="17340" y="10267"/>
                    <a:pt x="13334" y="11513"/>
                  </a:cubicBezTo>
                  <a:cubicBezTo>
                    <a:pt x="9370" y="12760"/>
                    <a:pt x="5112" y="14651"/>
                    <a:pt x="560" y="17186"/>
                  </a:cubicBezTo>
                  <a:lnTo>
                    <a:pt x="560" y="5617"/>
                  </a:lnTo>
                  <a:cubicBezTo>
                    <a:pt x="5182" y="3754"/>
                    <a:pt x="9496" y="2353"/>
                    <a:pt x="13502" y="1415"/>
                  </a:cubicBezTo>
                  <a:cubicBezTo>
                    <a:pt x="17508" y="476"/>
                    <a:pt x="21178" y="0"/>
                    <a:pt x="24511" y="0"/>
                  </a:cubicBezTo>
                  <a:cubicBezTo>
                    <a:pt x="33293" y="0"/>
                    <a:pt x="40282" y="2199"/>
                    <a:pt x="45507" y="6583"/>
                  </a:cubicBezTo>
                  <a:cubicBezTo>
                    <a:pt x="50731" y="10967"/>
                    <a:pt x="53336" y="16822"/>
                    <a:pt x="53336" y="24161"/>
                  </a:cubicBezTo>
                  <a:cubicBezTo>
                    <a:pt x="53336" y="27649"/>
                    <a:pt x="52678" y="30954"/>
                    <a:pt x="51348" y="34092"/>
                  </a:cubicBezTo>
                  <a:cubicBezTo>
                    <a:pt x="50059" y="37187"/>
                    <a:pt x="47692" y="40857"/>
                    <a:pt x="44260" y="45101"/>
                  </a:cubicBezTo>
                  <a:cubicBezTo>
                    <a:pt x="43308" y="46207"/>
                    <a:pt x="40296" y="49387"/>
                    <a:pt x="35240" y="54639"/>
                  </a:cubicBezTo>
                  <a:cubicBezTo>
                    <a:pt x="30170" y="59864"/>
                    <a:pt x="23013" y="67175"/>
                    <a:pt x="13782" y="76587"/>
                  </a:cubicBezTo>
                  <a:close/>
                </a:path>
              </a:pathLst>
            </a:custGeom>
            <a:solidFill>
              <a:srgbClr val="000000"/>
            </a:solidFill>
            <a:ln w="1397"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BF85F5C3-2122-5BC5-E22C-EDFF12D7327B}"/>
                </a:ext>
              </a:extLst>
            </p:cNvPr>
            <p:cNvSpPr/>
            <p:nvPr/>
          </p:nvSpPr>
          <p:spPr>
            <a:xfrm>
              <a:off x="6440524" y="4700167"/>
              <a:ext cx="11975" cy="14412"/>
            </a:xfrm>
            <a:custGeom>
              <a:avLst/>
              <a:gdLst>
                <a:gd name="connsiteX0" fmla="*/ 0 w 11975"/>
                <a:gd name="connsiteY0" fmla="*/ 0 h 14412"/>
                <a:gd name="connsiteX1" fmla="*/ 11976 w 11975"/>
                <a:gd name="connsiteY1" fmla="*/ 0 h 14412"/>
                <a:gd name="connsiteX2" fmla="*/ 11976 w 11975"/>
                <a:gd name="connsiteY2" fmla="*/ 14413 h 14412"/>
                <a:gd name="connsiteX3" fmla="*/ 0 w 11975"/>
                <a:gd name="connsiteY3" fmla="*/ 14413 h 14412"/>
                <a:gd name="connsiteX4" fmla="*/ 0 w 11975"/>
                <a:gd name="connsiteY4" fmla="*/ 0 h 1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 h="14412">
                  <a:moveTo>
                    <a:pt x="0" y="0"/>
                  </a:moveTo>
                  <a:lnTo>
                    <a:pt x="11976" y="0"/>
                  </a:lnTo>
                  <a:lnTo>
                    <a:pt x="11976" y="14413"/>
                  </a:lnTo>
                  <a:lnTo>
                    <a:pt x="0" y="14413"/>
                  </a:lnTo>
                  <a:lnTo>
                    <a:pt x="0" y="0"/>
                  </a:lnTo>
                  <a:close/>
                </a:path>
              </a:pathLst>
            </a:custGeom>
            <a:solidFill>
              <a:srgbClr val="000000"/>
            </a:solidFill>
            <a:ln w="1397"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873A615A-1345-BEDC-AC70-059E3B952CEF}"/>
                </a:ext>
              </a:extLst>
            </p:cNvPr>
            <p:cNvSpPr/>
            <p:nvPr/>
          </p:nvSpPr>
          <p:spPr>
            <a:xfrm>
              <a:off x="6474000" y="4629868"/>
              <a:ext cx="54807" cy="86349"/>
            </a:xfrm>
            <a:custGeom>
              <a:avLst/>
              <a:gdLst>
                <a:gd name="connsiteX0" fmla="*/ 3571 w 54807"/>
                <a:gd name="connsiteY0" fmla="*/ 0 h 86349"/>
                <a:gd name="connsiteX1" fmla="*/ 48560 w 54807"/>
                <a:gd name="connsiteY1" fmla="*/ 0 h 86349"/>
                <a:gd name="connsiteX2" fmla="*/ 48560 w 54807"/>
                <a:gd name="connsiteY2" fmla="*/ 9650 h 86349"/>
                <a:gd name="connsiteX3" fmla="*/ 14062 w 54807"/>
                <a:gd name="connsiteY3" fmla="*/ 9650 h 86349"/>
                <a:gd name="connsiteX4" fmla="*/ 14062 w 54807"/>
                <a:gd name="connsiteY4" fmla="*/ 30408 h 86349"/>
                <a:gd name="connsiteX5" fmla="*/ 19063 w 54807"/>
                <a:gd name="connsiteY5" fmla="*/ 29162 h 86349"/>
                <a:gd name="connsiteX6" fmla="*/ 24049 w 54807"/>
                <a:gd name="connsiteY6" fmla="*/ 28713 h 86349"/>
                <a:gd name="connsiteX7" fmla="*/ 46529 w 54807"/>
                <a:gd name="connsiteY7" fmla="*/ 36487 h 86349"/>
                <a:gd name="connsiteX8" fmla="*/ 54807 w 54807"/>
                <a:gd name="connsiteY8" fmla="*/ 57539 h 86349"/>
                <a:gd name="connsiteX9" fmla="*/ 46291 w 54807"/>
                <a:gd name="connsiteY9" fmla="*/ 78815 h 86349"/>
                <a:gd name="connsiteX10" fmla="*/ 22298 w 54807"/>
                <a:gd name="connsiteY10" fmla="*/ 86350 h 86349"/>
                <a:gd name="connsiteX11" fmla="*/ 11401 w 54807"/>
                <a:gd name="connsiteY11" fmla="*/ 85454 h 86349"/>
                <a:gd name="connsiteX12" fmla="*/ 0 w 54807"/>
                <a:gd name="connsiteY12" fmla="*/ 82722 h 86349"/>
                <a:gd name="connsiteX13" fmla="*/ 0 w 54807"/>
                <a:gd name="connsiteY13" fmla="*/ 71209 h 86349"/>
                <a:gd name="connsiteX14" fmla="*/ 10547 w 54807"/>
                <a:gd name="connsiteY14" fmla="*/ 75355 h 86349"/>
                <a:gd name="connsiteX15" fmla="*/ 22074 w 54807"/>
                <a:gd name="connsiteY15" fmla="*/ 76714 h 86349"/>
                <a:gd name="connsiteX16" fmla="*/ 37621 w 54807"/>
                <a:gd name="connsiteY16" fmla="*/ 71545 h 86349"/>
                <a:gd name="connsiteX17" fmla="*/ 43350 w 54807"/>
                <a:gd name="connsiteY17" fmla="*/ 57539 h 86349"/>
                <a:gd name="connsiteX18" fmla="*/ 37621 w 54807"/>
                <a:gd name="connsiteY18" fmla="*/ 43518 h 86349"/>
                <a:gd name="connsiteX19" fmla="*/ 22074 w 54807"/>
                <a:gd name="connsiteY19" fmla="*/ 38350 h 86349"/>
                <a:gd name="connsiteX20" fmla="*/ 12872 w 54807"/>
                <a:gd name="connsiteY20" fmla="*/ 39372 h 86349"/>
                <a:gd name="connsiteX21" fmla="*/ 3571 w 54807"/>
                <a:gd name="connsiteY21" fmla="*/ 42552 h 86349"/>
                <a:gd name="connsiteX22" fmla="*/ 3571 w 54807"/>
                <a:gd name="connsiteY22" fmla="*/ 0 h 8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7" h="86349">
                  <a:moveTo>
                    <a:pt x="3571" y="0"/>
                  </a:moveTo>
                  <a:lnTo>
                    <a:pt x="48560" y="0"/>
                  </a:lnTo>
                  <a:lnTo>
                    <a:pt x="48560" y="9650"/>
                  </a:lnTo>
                  <a:lnTo>
                    <a:pt x="14062" y="9650"/>
                  </a:lnTo>
                  <a:lnTo>
                    <a:pt x="14062" y="30408"/>
                  </a:lnTo>
                  <a:cubicBezTo>
                    <a:pt x="15729" y="29848"/>
                    <a:pt x="17396" y="29428"/>
                    <a:pt x="19063" y="29162"/>
                  </a:cubicBezTo>
                  <a:cubicBezTo>
                    <a:pt x="20729" y="28867"/>
                    <a:pt x="22382" y="28713"/>
                    <a:pt x="24049" y="28713"/>
                  </a:cubicBezTo>
                  <a:cubicBezTo>
                    <a:pt x="33503" y="28713"/>
                    <a:pt x="40997" y="31304"/>
                    <a:pt x="46529" y="36487"/>
                  </a:cubicBezTo>
                  <a:cubicBezTo>
                    <a:pt x="52048" y="41669"/>
                    <a:pt x="54807" y="48687"/>
                    <a:pt x="54807" y="57539"/>
                  </a:cubicBezTo>
                  <a:cubicBezTo>
                    <a:pt x="54807" y="66657"/>
                    <a:pt x="51964" y="73744"/>
                    <a:pt x="46291" y="78815"/>
                  </a:cubicBezTo>
                  <a:cubicBezTo>
                    <a:pt x="40619" y="83843"/>
                    <a:pt x="32621" y="86350"/>
                    <a:pt x="22298" y="86350"/>
                  </a:cubicBezTo>
                  <a:cubicBezTo>
                    <a:pt x="18741" y="86350"/>
                    <a:pt x="15113" y="86056"/>
                    <a:pt x="11401" y="85454"/>
                  </a:cubicBezTo>
                  <a:cubicBezTo>
                    <a:pt x="7732" y="84851"/>
                    <a:pt x="3936" y="83941"/>
                    <a:pt x="0" y="82722"/>
                  </a:cubicBezTo>
                  <a:lnTo>
                    <a:pt x="0" y="71209"/>
                  </a:lnTo>
                  <a:cubicBezTo>
                    <a:pt x="3403" y="73058"/>
                    <a:pt x="6919" y="74444"/>
                    <a:pt x="10547" y="75355"/>
                  </a:cubicBezTo>
                  <a:cubicBezTo>
                    <a:pt x="14174" y="76265"/>
                    <a:pt x="18026" y="76714"/>
                    <a:pt x="22074" y="76714"/>
                  </a:cubicBezTo>
                  <a:cubicBezTo>
                    <a:pt x="28615" y="76714"/>
                    <a:pt x="33797" y="74991"/>
                    <a:pt x="37621" y="71545"/>
                  </a:cubicBezTo>
                  <a:cubicBezTo>
                    <a:pt x="41445" y="68114"/>
                    <a:pt x="43350" y="63435"/>
                    <a:pt x="43350" y="57539"/>
                  </a:cubicBezTo>
                  <a:cubicBezTo>
                    <a:pt x="43350" y="51642"/>
                    <a:pt x="41445" y="46964"/>
                    <a:pt x="37621" y="43518"/>
                  </a:cubicBezTo>
                  <a:cubicBezTo>
                    <a:pt x="33797" y="40073"/>
                    <a:pt x="28615" y="38350"/>
                    <a:pt x="22074" y="38350"/>
                  </a:cubicBezTo>
                  <a:cubicBezTo>
                    <a:pt x="19007" y="38350"/>
                    <a:pt x="15939" y="38686"/>
                    <a:pt x="12872" y="39372"/>
                  </a:cubicBezTo>
                  <a:cubicBezTo>
                    <a:pt x="9846" y="40059"/>
                    <a:pt x="6751" y="41109"/>
                    <a:pt x="3571" y="42552"/>
                  </a:cubicBezTo>
                  <a:lnTo>
                    <a:pt x="3571" y="0"/>
                  </a:lnTo>
                  <a:close/>
                </a:path>
              </a:pathLst>
            </a:custGeom>
            <a:solidFill>
              <a:srgbClr val="000000"/>
            </a:solidFill>
            <a:ln w="1397" cap="flat">
              <a:noFill/>
              <a:prstDash val="solid"/>
              <a:miter/>
            </a:ln>
          </p:spPr>
          <p:txBody>
            <a:bodyPr rtlCol="0" anchor="ctr"/>
            <a:lstStyle/>
            <a:p>
              <a:endParaRPr lang="en-DE"/>
            </a:p>
          </p:txBody>
        </p:sp>
        <p:sp>
          <p:nvSpPr>
            <p:cNvPr id="49" name="Freeform 48">
              <a:extLst>
                <a:ext uri="{FF2B5EF4-FFF2-40B4-BE49-F238E27FC236}">
                  <a16:creationId xmlns:a16="http://schemas.microsoft.com/office/drawing/2014/main" id="{57524614-9FC2-A4E9-7AC4-C1857AAE5EE0}"/>
                </a:ext>
              </a:extLst>
            </p:cNvPr>
            <p:cNvSpPr/>
            <p:nvPr/>
          </p:nvSpPr>
          <p:spPr>
            <a:xfrm>
              <a:off x="5288491" y="4786657"/>
              <a:ext cx="66923" cy="60886"/>
            </a:xfrm>
            <a:custGeom>
              <a:avLst/>
              <a:gdLst>
                <a:gd name="connsiteX0" fmla="*/ 66923 w 66923"/>
                <a:gd name="connsiteY0" fmla="*/ 8852 h 60886"/>
                <a:gd name="connsiteX1" fmla="*/ 64626 w 66923"/>
                <a:gd name="connsiteY1" fmla="*/ 14623 h 60886"/>
                <a:gd name="connsiteX2" fmla="*/ 59710 w 66923"/>
                <a:gd name="connsiteY2" fmla="*/ 16668 h 60886"/>
                <a:gd name="connsiteX3" fmla="*/ 55900 w 66923"/>
                <a:gd name="connsiteY3" fmla="*/ 15225 h 60886"/>
                <a:gd name="connsiteX4" fmla="*/ 54597 w 66923"/>
                <a:gd name="connsiteY4" fmla="*/ 11933 h 60886"/>
                <a:gd name="connsiteX5" fmla="*/ 56432 w 66923"/>
                <a:gd name="connsiteY5" fmla="*/ 7283 h 60886"/>
                <a:gd name="connsiteX6" fmla="*/ 61026 w 66923"/>
                <a:gd name="connsiteY6" fmla="*/ 4650 h 60886"/>
                <a:gd name="connsiteX7" fmla="*/ 54331 w 66923"/>
                <a:gd name="connsiteY7" fmla="*/ 2955 h 60886"/>
                <a:gd name="connsiteX8" fmla="*/ 49415 w 66923"/>
                <a:gd name="connsiteY8" fmla="*/ 4328 h 60886"/>
                <a:gd name="connsiteX9" fmla="*/ 45801 w 66923"/>
                <a:gd name="connsiteY9" fmla="*/ 7479 h 60886"/>
                <a:gd name="connsiteX10" fmla="*/ 43308 w 66923"/>
                <a:gd name="connsiteY10" fmla="*/ 11807 h 60886"/>
                <a:gd name="connsiteX11" fmla="*/ 41739 w 66923"/>
                <a:gd name="connsiteY11" fmla="*/ 15813 h 60886"/>
                <a:gd name="connsiteX12" fmla="*/ 41011 w 66923"/>
                <a:gd name="connsiteY12" fmla="*/ 18825 h 60886"/>
                <a:gd name="connsiteX13" fmla="*/ 36417 w 66923"/>
                <a:gd name="connsiteY13" fmla="*/ 37201 h 60886"/>
                <a:gd name="connsiteX14" fmla="*/ 34190 w 66923"/>
                <a:gd name="connsiteY14" fmla="*/ 49009 h 60886"/>
                <a:gd name="connsiteX15" fmla="*/ 36025 w 66923"/>
                <a:gd name="connsiteY15" fmla="*/ 55382 h 60886"/>
                <a:gd name="connsiteX16" fmla="*/ 41529 w 66923"/>
                <a:gd name="connsiteY16" fmla="*/ 57875 h 60886"/>
                <a:gd name="connsiteX17" fmla="*/ 44625 w 66923"/>
                <a:gd name="connsiteY17" fmla="*/ 57468 h 60886"/>
                <a:gd name="connsiteX18" fmla="*/ 48364 w 66923"/>
                <a:gd name="connsiteY18" fmla="*/ 55830 h 60886"/>
                <a:gd name="connsiteX19" fmla="*/ 52426 w 66923"/>
                <a:gd name="connsiteY19" fmla="*/ 52748 h 60886"/>
                <a:gd name="connsiteX20" fmla="*/ 56292 w 66923"/>
                <a:gd name="connsiteY20" fmla="*/ 47636 h 60886"/>
                <a:gd name="connsiteX21" fmla="*/ 59444 w 66923"/>
                <a:gd name="connsiteY21" fmla="*/ 40283 h 60886"/>
                <a:gd name="connsiteX22" fmla="*/ 61152 w 66923"/>
                <a:gd name="connsiteY22" fmla="*/ 38840 h 60886"/>
                <a:gd name="connsiteX23" fmla="*/ 62791 w 66923"/>
                <a:gd name="connsiteY23" fmla="*/ 40156 h 60886"/>
                <a:gd name="connsiteX24" fmla="*/ 61881 w 66923"/>
                <a:gd name="connsiteY24" fmla="*/ 43630 h 60886"/>
                <a:gd name="connsiteX25" fmla="*/ 59121 w 66923"/>
                <a:gd name="connsiteY25" fmla="*/ 48939 h 60886"/>
                <a:gd name="connsiteX26" fmla="*/ 54849 w 66923"/>
                <a:gd name="connsiteY26" fmla="*/ 54583 h 60886"/>
                <a:gd name="connsiteX27" fmla="*/ 48813 w 66923"/>
                <a:gd name="connsiteY27" fmla="*/ 59051 h 60886"/>
                <a:gd name="connsiteX28" fmla="*/ 41277 w 66923"/>
                <a:gd name="connsiteY28" fmla="*/ 60886 h 60886"/>
                <a:gd name="connsiteX29" fmla="*/ 31893 w 66923"/>
                <a:gd name="connsiteY29" fmla="*/ 57875 h 60886"/>
                <a:gd name="connsiteX30" fmla="*/ 26767 w 66923"/>
                <a:gd name="connsiteY30" fmla="*/ 50647 h 60886"/>
                <a:gd name="connsiteX31" fmla="*/ 25982 w 66923"/>
                <a:gd name="connsiteY31" fmla="*/ 52034 h 60886"/>
                <a:gd name="connsiteX32" fmla="*/ 24147 w 66923"/>
                <a:gd name="connsiteY32" fmla="*/ 54583 h 60886"/>
                <a:gd name="connsiteX33" fmla="*/ 21332 w 66923"/>
                <a:gd name="connsiteY33" fmla="*/ 57609 h 60886"/>
                <a:gd name="connsiteX34" fmla="*/ 17452 w 66923"/>
                <a:gd name="connsiteY34" fmla="*/ 59836 h 60886"/>
                <a:gd name="connsiteX35" fmla="*/ 12662 w 66923"/>
                <a:gd name="connsiteY35" fmla="*/ 60886 h 60886"/>
                <a:gd name="connsiteX36" fmla="*/ 6695 w 66923"/>
                <a:gd name="connsiteY36" fmla="*/ 59962 h 60886"/>
                <a:gd name="connsiteX37" fmla="*/ 1975 w 66923"/>
                <a:gd name="connsiteY37" fmla="*/ 56950 h 60886"/>
                <a:gd name="connsiteX38" fmla="*/ 0 w 66923"/>
                <a:gd name="connsiteY38" fmla="*/ 51964 h 60886"/>
                <a:gd name="connsiteX39" fmla="*/ 2171 w 66923"/>
                <a:gd name="connsiteY39" fmla="*/ 46515 h 60886"/>
                <a:gd name="connsiteX40" fmla="*/ 7424 w 66923"/>
                <a:gd name="connsiteY40" fmla="*/ 44218 h 60886"/>
                <a:gd name="connsiteX41" fmla="*/ 10827 w 66923"/>
                <a:gd name="connsiteY41" fmla="*/ 45339 h 60886"/>
                <a:gd name="connsiteX42" fmla="*/ 12410 w 66923"/>
                <a:gd name="connsiteY42" fmla="*/ 48882 h 60886"/>
                <a:gd name="connsiteX43" fmla="*/ 10561 w 66923"/>
                <a:gd name="connsiteY43" fmla="*/ 53603 h 60886"/>
                <a:gd name="connsiteX44" fmla="*/ 6107 w 66923"/>
                <a:gd name="connsiteY44" fmla="*/ 56166 h 60886"/>
                <a:gd name="connsiteX45" fmla="*/ 12802 w 66923"/>
                <a:gd name="connsiteY45" fmla="*/ 57875 h 60886"/>
                <a:gd name="connsiteX46" fmla="*/ 20534 w 66923"/>
                <a:gd name="connsiteY46" fmla="*/ 54065 h 60886"/>
                <a:gd name="connsiteX47" fmla="*/ 25590 w 66923"/>
                <a:gd name="connsiteY47" fmla="*/ 43896 h 60886"/>
                <a:gd name="connsiteX48" fmla="*/ 31235 w 66923"/>
                <a:gd name="connsiteY48" fmla="*/ 21780 h 60886"/>
                <a:gd name="connsiteX49" fmla="*/ 32803 w 66923"/>
                <a:gd name="connsiteY49" fmla="*/ 11933 h 60886"/>
                <a:gd name="connsiteX50" fmla="*/ 32089 w 66923"/>
                <a:gd name="connsiteY50" fmla="*/ 7283 h 60886"/>
                <a:gd name="connsiteX51" fmla="*/ 30114 w 66923"/>
                <a:gd name="connsiteY51" fmla="*/ 4524 h 60886"/>
                <a:gd name="connsiteX52" fmla="*/ 27817 w 66923"/>
                <a:gd name="connsiteY52" fmla="*/ 3277 h 60886"/>
                <a:gd name="connsiteX53" fmla="*/ 25590 w 66923"/>
                <a:gd name="connsiteY53" fmla="*/ 2955 h 60886"/>
                <a:gd name="connsiteX54" fmla="*/ 21388 w 66923"/>
                <a:gd name="connsiteY54" fmla="*/ 3740 h 60886"/>
                <a:gd name="connsiteX55" fmla="*/ 16598 w 66923"/>
                <a:gd name="connsiteY55" fmla="*/ 6359 h 60886"/>
                <a:gd name="connsiteX56" fmla="*/ 11611 w 66923"/>
                <a:gd name="connsiteY56" fmla="*/ 11807 h 60886"/>
                <a:gd name="connsiteX57" fmla="*/ 7550 w 66923"/>
                <a:gd name="connsiteY57" fmla="*/ 20533 h 60886"/>
                <a:gd name="connsiteX58" fmla="*/ 5771 w 66923"/>
                <a:gd name="connsiteY58" fmla="*/ 22046 h 60886"/>
                <a:gd name="connsiteX59" fmla="*/ 4202 w 66923"/>
                <a:gd name="connsiteY59" fmla="*/ 20660 h 60886"/>
                <a:gd name="connsiteX60" fmla="*/ 5056 w 66923"/>
                <a:gd name="connsiteY60" fmla="*/ 17256 h 60886"/>
                <a:gd name="connsiteX61" fmla="*/ 7816 w 66923"/>
                <a:gd name="connsiteY61" fmla="*/ 11933 h 60886"/>
                <a:gd name="connsiteX62" fmla="*/ 12144 w 66923"/>
                <a:gd name="connsiteY62" fmla="*/ 6359 h 60886"/>
                <a:gd name="connsiteX63" fmla="*/ 18236 w 66923"/>
                <a:gd name="connsiteY63" fmla="*/ 1835 h 60886"/>
                <a:gd name="connsiteX64" fmla="*/ 25856 w 66923"/>
                <a:gd name="connsiteY64" fmla="*/ 0 h 60886"/>
                <a:gd name="connsiteX65" fmla="*/ 29330 w 66923"/>
                <a:gd name="connsiteY65" fmla="*/ 392 h 60886"/>
                <a:gd name="connsiteX66" fmla="*/ 33209 w 66923"/>
                <a:gd name="connsiteY66" fmla="*/ 1709 h 60886"/>
                <a:gd name="connsiteX67" fmla="*/ 37271 w 66923"/>
                <a:gd name="connsiteY67" fmla="*/ 4846 h 60886"/>
                <a:gd name="connsiteX68" fmla="*/ 40353 w 66923"/>
                <a:gd name="connsiteY68" fmla="*/ 10169 h 60886"/>
                <a:gd name="connsiteX69" fmla="*/ 42188 w 66923"/>
                <a:gd name="connsiteY69" fmla="*/ 7213 h 60886"/>
                <a:gd name="connsiteX70" fmla="*/ 45017 w 66923"/>
                <a:gd name="connsiteY70" fmla="*/ 4006 h 60886"/>
                <a:gd name="connsiteX71" fmla="*/ 49219 w 66923"/>
                <a:gd name="connsiteY71" fmla="*/ 1106 h 60886"/>
                <a:gd name="connsiteX72" fmla="*/ 54457 w 66923"/>
                <a:gd name="connsiteY72" fmla="*/ 0 h 60886"/>
                <a:gd name="connsiteX73" fmla="*/ 59780 w 66923"/>
                <a:gd name="connsiteY73" fmla="*/ 714 h 60886"/>
                <a:gd name="connsiteX74" fmla="*/ 64626 w 66923"/>
                <a:gd name="connsiteY74" fmla="*/ 3544 h 60886"/>
                <a:gd name="connsiteX75" fmla="*/ 66923 w 66923"/>
                <a:gd name="connsiteY75" fmla="*/ 8852 h 6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6923" h="60886">
                  <a:moveTo>
                    <a:pt x="66923" y="8852"/>
                  </a:moveTo>
                  <a:cubicBezTo>
                    <a:pt x="66923" y="11303"/>
                    <a:pt x="66153" y="13236"/>
                    <a:pt x="64626" y="14623"/>
                  </a:cubicBezTo>
                  <a:cubicBezTo>
                    <a:pt x="63099" y="15981"/>
                    <a:pt x="61460" y="16668"/>
                    <a:pt x="59710" y="16668"/>
                  </a:cubicBezTo>
                  <a:cubicBezTo>
                    <a:pt x="58043" y="16668"/>
                    <a:pt x="56782" y="16191"/>
                    <a:pt x="55900" y="15225"/>
                  </a:cubicBezTo>
                  <a:cubicBezTo>
                    <a:pt x="55032" y="14259"/>
                    <a:pt x="54597" y="13166"/>
                    <a:pt x="54597" y="11933"/>
                  </a:cubicBezTo>
                  <a:cubicBezTo>
                    <a:pt x="54597" y="10267"/>
                    <a:pt x="55214" y="8726"/>
                    <a:pt x="56432" y="7283"/>
                  </a:cubicBezTo>
                  <a:cubicBezTo>
                    <a:pt x="57651" y="5841"/>
                    <a:pt x="59191" y="4958"/>
                    <a:pt x="61026" y="4650"/>
                  </a:cubicBezTo>
                  <a:cubicBezTo>
                    <a:pt x="59233" y="3516"/>
                    <a:pt x="57006" y="2955"/>
                    <a:pt x="54331" y="2955"/>
                  </a:cubicBezTo>
                  <a:cubicBezTo>
                    <a:pt x="52580" y="2955"/>
                    <a:pt x="50942" y="3417"/>
                    <a:pt x="49415" y="4328"/>
                  </a:cubicBezTo>
                  <a:cubicBezTo>
                    <a:pt x="47916" y="5238"/>
                    <a:pt x="46712" y="6289"/>
                    <a:pt x="45801" y="7479"/>
                  </a:cubicBezTo>
                  <a:cubicBezTo>
                    <a:pt x="44919" y="8656"/>
                    <a:pt x="44093" y="10099"/>
                    <a:pt x="43308" y="11807"/>
                  </a:cubicBezTo>
                  <a:cubicBezTo>
                    <a:pt x="42566" y="13474"/>
                    <a:pt x="42033" y="14805"/>
                    <a:pt x="41739" y="15813"/>
                  </a:cubicBezTo>
                  <a:cubicBezTo>
                    <a:pt x="41473" y="16780"/>
                    <a:pt x="41221" y="17774"/>
                    <a:pt x="41011" y="18825"/>
                  </a:cubicBezTo>
                  <a:lnTo>
                    <a:pt x="36417" y="37201"/>
                  </a:lnTo>
                  <a:cubicBezTo>
                    <a:pt x="34932" y="43014"/>
                    <a:pt x="34190" y="46950"/>
                    <a:pt x="34190" y="49009"/>
                  </a:cubicBezTo>
                  <a:cubicBezTo>
                    <a:pt x="34190" y="51544"/>
                    <a:pt x="34806" y="53673"/>
                    <a:pt x="36025" y="55382"/>
                  </a:cubicBezTo>
                  <a:cubicBezTo>
                    <a:pt x="37243" y="57048"/>
                    <a:pt x="39078" y="57875"/>
                    <a:pt x="41529" y="57875"/>
                  </a:cubicBezTo>
                  <a:cubicBezTo>
                    <a:pt x="42496" y="57875"/>
                    <a:pt x="43532" y="57735"/>
                    <a:pt x="44625" y="57468"/>
                  </a:cubicBezTo>
                  <a:cubicBezTo>
                    <a:pt x="45717" y="57174"/>
                    <a:pt x="46964" y="56628"/>
                    <a:pt x="48364" y="55830"/>
                  </a:cubicBezTo>
                  <a:cubicBezTo>
                    <a:pt x="49807" y="55003"/>
                    <a:pt x="51152" y="53967"/>
                    <a:pt x="52426" y="52748"/>
                  </a:cubicBezTo>
                  <a:cubicBezTo>
                    <a:pt x="53743" y="51474"/>
                    <a:pt x="55032" y="49779"/>
                    <a:pt x="56292" y="47636"/>
                  </a:cubicBezTo>
                  <a:cubicBezTo>
                    <a:pt x="57567" y="45493"/>
                    <a:pt x="58617" y="43042"/>
                    <a:pt x="59444" y="40283"/>
                  </a:cubicBezTo>
                  <a:cubicBezTo>
                    <a:pt x="59710" y="39316"/>
                    <a:pt x="60270" y="38840"/>
                    <a:pt x="61152" y="38840"/>
                  </a:cubicBezTo>
                  <a:cubicBezTo>
                    <a:pt x="62245" y="38840"/>
                    <a:pt x="62791" y="39274"/>
                    <a:pt x="62791" y="40156"/>
                  </a:cubicBezTo>
                  <a:cubicBezTo>
                    <a:pt x="62791" y="40899"/>
                    <a:pt x="62483" y="42047"/>
                    <a:pt x="61881" y="43630"/>
                  </a:cubicBezTo>
                  <a:cubicBezTo>
                    <a:pt x="61306" y="45157"/>
                    <a:pt x="60396" y="46936"/>
                    <a:pt x="59121" y="48939"/>
                  </a:cubicBezTo>
                  <a:cubicBezTo>
                    <a:pt x="57903" y="50914"/>
                    <a:pt x="56474" y="52790"/>
                    <a:pt x="54849" y="54583"/>
                  </a:cubicBezTo>
                  <a:cubicBezTo>
                    <a:pt x="53239" y="56334"/>
                    <a:pt x="51222" y="57833"/>
                    <a:pt x="48813" y="59051"/>
                  </a:cubicBezTo>
                  <a:cubicBezTo>
                    <a:pt x="46418" y="60270"/>
                    <a:pt x="43896" y="60886"/>
                    <a:pt x="41277" y="60886"/>
                  </a:cubicBezTo>
                  <a:cubicBezTo>
                    <a:pt x="37509" y="60886"/>
                    <a:pt x="34386" y="59878"/>
                    <a:pt x="31893" y="57875"/>
                  </a:cubicBezTo>
                  <a:cubicBezTo>
                    <a:pt x="29400" y="55858"/>
                    <a:pt x="27691" y="53449"/>
                    <a:pt x="26767" y="50647"/>
                  </a:cubicBezTo>
                  <a:cubicBezTo>
                    <a:pt x="26556" y="51040"/>
                    <a:pt x="26290" y="51502"/>
                    <a:pt x="25982" y="52034"/>
                  </a:cubicBezTo>
                  <a:cubicBezTo>
                    <a:pt x="25674" y="52552"/>
                    <a:pt x="25058" y="53407"/>
                    <a:pt x="24147" y="54583"/>
                  </a:cubicBezTo>
                  <a:cubicBezTo>
                    <a:pt x="23265" y="55718"/>
                    <a:pt x="22326" y="56726"/>
                    <a:pt x="21332" y="57609"/>
                  </a:cubicBezTo>
                  <a:cubicBezTo>
                    <a:pt x="20323" y="58435"/>
                    <a:pt x="19035" y="59177"/>
                    <a:pt x="17452" y="59836"/>
                  </a:cubicBezTo>
                  <a:cubicBezTo>
                    <a:pt x="15925" y="60536"/>
                    <a:pt x="14329" y="60886"/>
                    <a:pt x="12662" y="60886"/>
                  </a:cubicBezTo>
                  <a:cubicBezTo>
                    <a:pt x="10561" y="60886"/>
                    <a:pt x="8572" y="60578"/>
                    <a:pt x="6695" y="59962"/>
                  </a:cubicBezTo>
                  <a:cubicBezTo>
                    <a:pt x="4860" y="59359"/>
                    <a:pt x="3278" y="58351"/>
                    <a:pt x="1975" y="56950"/>
                  </a:cubicBezTo>
                  <a:cubicBezTo>
                    <a:pt x="658" y="55550"/>
                    <a:pt x="0" y="53883"/>
                    <a:pt x="0" y="51964"/>
                  </a:cubicBezTo>
                  <a:cubicBezTo>
                    <a:pt x="0" y="49821"/>
                    <a:pt x="728" y="48000"/>
                    <a:pt x="2171" y="46515"/>
                  </a:cubicBezTo>
                  <a:cubicBezTo>
                    <a:pt x="3656" y="44989"/>
                    <a:pt x="5407" y="44218"/>
                    <a:pt x="7424" y="44218"/>
                  </a:cubicBezTo>
                  <a:cubicBezTo>
                    <a:pt x="8684" y="44218"/>
                    <a:pt x="9819" y="44597"/>
                    <a:pt x="10827" y="45339"/>
                  </a:cubicBezTo>
                  <a:cubicBezTo>
                    <a:pt x="11878" y="46081"/>
                    <a:pt x="12410" y="47258"/>
                    <a:pt x="12410" y="48882"/>
                  </a:cubicBezTo>
                  <a:cubicBezTo>
                    <a:pt x="12410" y="50675"/>
                    <a:pt x="11794" y="52244"/>
                    <a:pt x="10561" y="53603"/>
                  </a:cubicBezTo>
                  <a:cubicBezTo>
                    <a:pt x="9342" y="54961"/>
                    <a:pt x="7858" y="55816"/>
                    <a:pt x="6107" y="56166"/>
                  </a:cubicBezTo>
                  <a:cubicBezTo>
                    <a:pt x="7900" y="57300"/>
                    <a:pt x="10127" y="57875"/>
                    <a:pt x="12802" y="57875"/>
                  </a:cubicBezTo>
                  <a:cubicBezTo>
                    <a:pt x="15687" y="57875"/>
                    <a:pt x="18265" y="56600"/>
                    <a:pt x="20534" y="54065"/>
                  </a:cubicBezTo>
                  <a:cubicBezTo>
                    <a:pt x="22817" y="51530"/>
                    <a:pt x="24497" y="48140"/>
                    <a:pt x="25590" y="43896"/>
                  </a:cubicBezTo>
                  <a:cubicBezTo>
                    <a:pt x="28307" y="33700"/>
                    <a:pt x="30184" y="26332"/>
                    <a:pt x="31235" y="21780"/>
                  </a:cubicBezTo>
                  <a:cubicBezTo>
                    <a:pt x="32285" y="17186"/>
                    <a:pt x="32803" y="13908"/>
                    <a:pt x="32803" y="11933"/>
                  </a:cubicBezTo>
                  <a:cubicBezTo>
                    <a:pt x="32803" y="10099"/>
                    <a:pt x="32565" y="8558"/>
                    <a:pt x="32089" y="7283"/>
                  </a:cubicBezTo>
                  <a:cubicBezTo>
                    <a:pt x="31599" y="6009"/>
                    <a:pt x="30940" y="5098"/>
                    <a:pt x="30114" y="4524"/>
                  </a:cubicBezTo>
                  <a:cubicBezTo>
                    <a:pt x="29330" y="3908"/>
                    <a:pt x="28559" y="3488"/>
                    <a:pt x="27817" y="3277"/>
                  </a:cubicBezTo>
                  <a:cubicBezTo>
                    <a:pt x="27117" y="3067"/>
                    <a:pt x="26374" y="2955"/>
                    <a:pt x="25590" y="2955"/>
                  </a:cubicBezTo>
                  <a:cubicBezTo>
                    <a:pt x="24287" y="2955"/>
                    <a:pt x="22887" y="3221"/>
                    <a:pt x="21388" y="3740"/>
                  </a:cubicBezTo>
                  <a:cubicBezTo>
                    <a:pt x="19945" y="4258"/>
                    <a:pt x="18349" y="5140"/>
                    <a:pt x="16598" y="6359"/>
                  </a:cubicBezTo>
                  <a:cubicBezTo>
                    <a:pt x="14903" y="7550"/>
                    <a:pt x="13236" y="9356"/>
                    <a:pt x="11611" y="11807"/>
                  </a:cubicBezTo>
                  <a:cubicBezTo>
                    <a:pt x="10001" y="14259"/>
                    <a:pt x="8642" y="17158"/>
                    <a:pt x="7550" y="20533"/>
                  </a:cubicBezTo>
                  <a:cubicBezTo>
                    <a:pt x="7326" y="21542"/>
                    <a:pt x="6737" y="22046"/>
                    <a:pt x="5771" y="22046"/>
                  </a:cubicBezTo>
                  <a:cubicBezTo>
                    <a:pt x="4720" y="22004"/>
                    <a:pt x="4202" y="21542"/>
                    <a:pt x="4202" y="20660"/>
                  </a:cubicBezTo>
                  <a:cubicBezTo>
                    <a:pt x="4202" y="19917"/>
                    <a:pt x="4482" y="18783"/>
                    <a:pt x="5056" y="17256"/>
                  </a:cubicBezTo>
                  <a:cubicBezTo>
                    <a:pt x="5659" y="15673"/>
                    <a:pt x="6583" y="13908"/>
                    <a:pt x="7816" y="11933"/>
                  </a:cubicBezTo>
                  <a:cubicBezTo>
                    <a:pt x="9076" y="9973"/>
                    <a:pt x="10519" y="8110"/>
                    <a:pt x="12144" y="6359"/>
                  </a:cubicBezTo>
                  <a:cubicBezTo>
                    <a:pt x="13811" y="4566"/>
                    <a:pt x="15841" y="3053"/>
                    <a:pt x="18236" y="1835"/>
                  </a:cubicBezTo>
                  <a:cubicBezTo>
                    <a:pt x="20688" y="616"/>
                    <a:pt x="23237" y="0"/>
                    <a:pt x="25856" y="0"/>
                  </a:cubicBezTo>
                  <a:cubicBezTo>
                    <a:pt x="27033" y="0"/>
                    <a:pt x="28195" y="126"/>
                    <a:pt x="29330" y="392"/>
                  </a:cubicBezTo>
                  <a:cubicBezTo>
                    <a:pt x="30520" y="602"/>
                    <a:pt x="31809" y="1050"/>
                    <a:pt x="33209" y="1709"/>
                  </a:cubicBezTo>
                  <a:cubicBezTo>
                    <a:pt x="34652" y="2367"/>
                    <a:pt x="35997" y="3403"/>
                    <a:pt x="37271" y="4846"/>
                  </a:cubicBezTo>
                  <a:cubicBezTo>
                    <a:pt x="38546" y="6289"/>
                    <a:pt x="39568" y="8068"/>
                    <a:pt x="40353" y="10169"/>
                  </a:cubicBezTo>
                  <a:cubicBezTo>
                    <a:pt x="40871" y="9160"/>
                    <a:pt x="41487" y="8180"/>
                    <a:pt x="42188" y="7213"/>
                  </a:cubicBezTo>
                  <a:cubicBezTo>
                    <a:pt x="42930" y="6247"/>
                    <a:pt x="43882" y="5182"/>
                    <a:pt x="45017" y="4006"/>
                  </a:cubicBezTo>
                  <a:cubicBezTo>
                    <a:pt x="46194" y="2773"/>
                    <a:pt x="47594" y="1807"/>
                    <a:pt x="49219" y="1106"/>
                  </a:cubicBezTo>
                  <a:cubicBezTo>
                    <a:pt x="50886" y="364"/>
                    <a:pt x="52622" y="0"/>
                    <a:pt x="54457" y="0"/>
                  </a:cubicBezTo>
                  <a:cubicBezTo>
                    <a:pt x="56250" y="0"/>
                    <a:pt x="58029" y="238"/>
                    <a:pt x="59780" y="714"/>
                  </a:cubicBezTo>
                  <a:cubicBezTo>
                    <a:pt x="61531" y="1148"/>
                    <a:pt x="63141" y="2101"/>
                    <a:pt x="64626" y="3544"/>
                  </a:cubicBezTo>
                  <a:cubicBezTo>
                    <a:pt x="66153" y="4944"/>
                    <a:pt x="66923" y="6709"/>
                    <a:pt x="66923" y="8852"/>
                  </a:cubicBezTo>
                  <a:close/>
                </a:path>
              </a:pathLst>
            </a:custGeom>
            <a:solidFill>
              <a:srgbClr val="000000"/>
            </a:solidFill>
            <a:ln w="1397" cap="flat">
              <a:noFill/>
              <a:prstDash val="solid"/>
              <a:miter/>
            </a:ln>
          </p:spPr>
          <p:txBody>
            <a:bodyPr rtlCol="0" anchor="ctr"/>
            <a:lstStyle/>
            <a:p>
              <a:endParaRPr lang="en-DE"/>
            </a:p>
          </p:txBody>
        </p:sp>
        <p:sp>
          <p:nvSpPr>
            <p:cNvPr id="50" name="Freeform 49">
              <a:extLst>
                <a:ext uri="{FF2B5EF4-FFF2-40B4-BE49-F238E27FC236}">
                  <a16:creationId xmlns:a16="http://schemas.microsoft.com/office/drawing/2014/main" id="{EFB6AB08-D773-D4D0-9528-10496489C1DC}"/>
                </a:ext>
              </a:extLst>
            </p:cNvPr>
            <p:cNvSpPr/>
            <p:nvPr/>
          </p:nvSpPr>
          <p:spPr>
            <a:xfrm>
              <a:off x="3865818" y="4425192"/>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07FAA7F9-8972-B063-78F6-A01BB93BF977}"/>
                </a:ext>
              </a:extLst>
            </p:cNvPr>
            <p:cNvSpPr/>
            <p:nvPr/>
          </p:nvSpPr>
          <p:spPr>
            <a:xfrm>
              <a:off x="3865818" y="4165329"/>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662D7AE3-6A54-C415-490C-A912D1DEE0FF}"/>
                </a:ext>
              </a:extLst>
            </p:cNvPr>
            <p:cNvSpPr/>
            <p:nvPr/>
          </p:nvSpPr>
          <p:spPr>
            <a:xfrm>
              <a:off x="3865818" y="390547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47805F2-6260-C5E9-DEA1-A6E7472AC7CF}"/>
                </a:ext>
              </a:extLst>
            </p:cNvPr>
            <p:cNvSpPr/>
            <p:nvPr/>
          </p:nvSpPr>
          <p:spPr>
            <a:xfrm>
              <a:off x="3865818" y="3645616"/>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6478651F-055A-106A-CE18-C363EEDAE417}"/>
                </a:ext>
              </a:extLst>
            </p:cNvPr>
            <p:cNvSpPr/>
            <p:nvPr/>
          </p:nvSpPr>
          <p:spPr>
            <a:xfrm>
              <a:off x="3865818" y="338575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8F6774C0-6B61-B604-2862-8CAAC40F07EA}"/>
                </a:ext>
              </a:extLst>
            </p:cNvPr>
            <p:cNvSpPr/>
            <p:nvPr/>
          </p:nvSpPr>
          <p:spPr>
            <a:xfrm>
              <a:off x="3865818" y="3125897"/>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6E4AD43B-E2CB-B351-F814-BDAC305EC401}"/>
                </a:ext>
              </a:extLst>
            </p:cNvPr>
            <p:cNvSpPr/>
            <p:nvPr/>
          </p:nvSpPr>
          <p:spPr>
            <a:xfrm>
              <a:off x="3865818" y="2866038"/>
              <a:ext cx="2921451" cy="1400"/>
            </a:xfrm>
            <a:custGeom>
              <a:avLst/>
              <a:gdLst>
                <a:gd name="connsiteX0" fmla="*/ 0 w 2921451"/>
                <a:gd name="connsiteY0" fmla="*/ 0 h 1400"/>
                <a:gd name="connsiteX1" fmla="*/ 2921451 w 2921451"/>
                <a:gd name="connsiteY1" fmla="*/ 0 h 1400"/>
              </a:gdLst>
              <a:ahLst/>
              <a:cxnLst>
                <a:cxn ang="0">
                  <a:pos x="connsiteX0" y="connsiteY0"/>
                </a:cxn>
                <a:cxn ang="0">
                  <a:pos x="connsiteX1" y="connsiteY1"/>
                </a:cxn>
              </a:cxnLst>
              <a:rect l="l" t="t" r="r" b="b"/>
              <a:pathLst>
                <a:path w="2921451" h="1400">
                  <a:moveTo>
                    <a:pt x="0" y="0"/>
                  </a:moveTo>
                  <a:lnTo>
                    <a:pt x="2921451" y="0"/>
                  </a:lnTo>
                </a:path>
              </a:pathLst>
            </a:custGeom>
            <a:noFill/>
            <a:ln w="2794" cap="rnd">
              <a:solidFill>
                <a:srgbClr val="000000">
                  <a:alpha val="10000"/>
                </a:srgbClr>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0C7FF82F-82A8-41E7-EFC4-446F038ACFB8}"/>
                </a:ext>
              </a:extLst>
            </p:cNvPr>
            <p:cNvSpPr/>
            <p:nvPr/>
          </p:nvSpPr>
          <p:spPr>
            <a:xfrm>
              <a:off x="3865818" y="2721155"/>
              <a:ext cx="1400" cy="1860643"/>
            </a:xfrm>
            <a:custGeom>
              <a:avLst/>
              <a:gdLst>
                <a:gd name="connsiteX0" fmla="*/ 0 w 1400"/>
                <a:gd name="connsiteY0" fmla="*/ 1860643 h 1860643"/>
                <a:gd name="connsiteX1" fmla="*/ 0 w 1400"/>
                <a:gd name="connsiteY1" fmla="*/ 0 h 1860643"/>
              </a:gdLst>
              <a:ahLst/>
              <a:cxnLst>
                <a:cxn ang="0">
                  <a:pos x="connsiteX0" y="connsiteY0"/>
                </a:cxn>
                <a:cxn ang="0">
                  <a:pos x="connsiteX1" y="connsiteY1"/>
                </a:cxn>
              </a:cxnLst>
              <a:rect l="l" t="t" r="r" b="b"/>
              <a:pathLst>
                <a:path w="1400" h="1860643">
                  <a:moveTo>
                    <a:pt x="0" y="1860643"/>
                  </a:moveTo>
                  <a:lnTo>
                    <a:pt x="0" y="0"/>
                  </a:lnTo>
                </a:path>
              </a:pathLst>
            </a:custGeom>
            <a:noFill/>
            <a:ln w="5588" cap="rnd">
              <a:solidFill>
                <a:srgbClr val="000000"/>
              </a:solidFill>
              <a:prstDash val="solid"/>
              <a:round/>
            </a:ln>
          </p:spPr>
          <p:txBody>
            <a:bodyPr rtlCol="0" anchor="ctr"/>
            <a:lstStyle/>
            <a:p>
              <a:endParaRPr lang="en-DE"/>
            </a:p>
          </p:txBody>
        </p:sp>
        <p:sp>
          <p:nvSpPr>
            <p:cNvPr id="58" name="Freeform 57">
              <a:extLst>
                <a:ext uri="{FF2B5EF4-FFF2-40B4-BE49-F238E27FC236}">
                  <a16:creationId xmlns:a16="http://schemas.microsoft.com/office/drawing/2014/main" id="{A880B991-2436-5948-D373-17BDEF93C653}"/>
                </a:ext>
              </a:extLst>
            </p:cNvPr>
            <p:cNvSpPr/>
            <p:nvPr/>
          </p:nvSpPr>
          <p:spPr>
            <a:xfrm>
              <a:off x="3865818" y="4425192"/>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59" name="Freeform 58">
              <a:extLst>
                <a:ext uri="{FF2B5EF4-FFF2-40B4-BE49-F238E27FC236}">
                  <a16:creationId xmlns:a16="http://schemas.microsoft.com/office/drawing/2014/main" id="{CE10CD5A-C133-A2A3-87AC-A11F96F4B20C}"/>
                </a:ext>
              </a:extLst>
            </p:cNvPr>
            <p:cNvSpPr/>
            <p:nvPr/>
          </p:nvSpPr>
          <p:spPr>
            <a:xfrm>
              <a:off x="3865818" y="4165329"/>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0" name="Freeform 59">
              <a:extLst>
                <a:ext uri="{FF2B5EF4-FFF2-40B4-BE49-F238E27FC236}">
                  <a16:creationId xmlns:a16="http://schemas.microsoft.com/office/drawing/2014/main" id="{D944E7B6-24A3-27E4-3667-B0E06C3FEE8D}"/>
                </a:ext>
              </a:extLst>
            </p:cNvPr>
            <p:cNvSpPr/>
            <p:nvPr/>
          </p:nvSpPr>
          <p:spPr>
            <a:xfrm>
              <a:off x="3865818" y="390547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1" name="Freeform 60">
              <a:extLst>
                <a:ext uri="{FF2B5EF4-FFF2-40B4-BE49-F238E27FC236}">
                  <a16:creationId xmlns:a16="http://schemas.microsoft.com/office/drawing/2014/main" id="{B203C3F8-DC75-AD89-5E30-C337984BC4E9}"/>
                </a:ext>
              </a:extLst>
            </p:cNvPr>
            <p:cNvSpPr/>
            <p:nvPr/>
          </p:nvSpPr>
          <p:spPr>
            <a:xfrm>
              <a:off x="3865818" y="3645616"/>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2" name="Freeform 61">
              <a:extLst>
                <a:ext uri="{FF2B5EF4-FFF2-40B4-BE49-F238E27FC236}">
                  <a16:creationId xmlns:a16="http://schemas.microsoft.com/office/drawing/2014/main" id="{3D8A3C4B-9E4B-BC71-7900-51851802AF2D}"/>
                </a:ext>
              </a:extLst>
            </p:cNvPr>
            <p:cNvSpPr/>
            <p:nvPr/>
          </p:nvSpPr>
          <p:spPr>
            <a:xfrm>
              <a:off x="3865818" y="338575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3" name="Freeform 62">
              <a:extLst>
                <a:ext uri="{FF2B5EF4-FFF2-40B4-BE49-F238E27FC236}">
                  <a16:creationId xmlns:a16="http://schemas.microsoft.com/office/drawing/2014/main" id="{62E3CCA6-CE6A-41E0-83E3-31870D7CC7FA}"/>
                </a:ext>
              </a:extLst>
            </p:cNvPr>
            <p:cNvSpPr/>
            <p:nvPr/>
          </p:nvSpPr>
          <p:spPr>
            <a:xfrm>
              <a:off x="3865818" y="3125897"/>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4" name="Freeform 63">
              <a:extLst>
                <a:ext uri="{FF2B5EF4-FFF2-40B4-BE49-F238E27FC236}">
                  <a16:creationId xmlns:a16="http://schemas.microsoft.com/office/drawing/2014/main" id="{9BDF1C83-77F7-0812-2A2F-0A2E526B22CE}"/>
                </a:ext>
              </a:extLst>
            </p:cNvPr>
            <p:cNvSpPr/>
            <p:nvPr/>
          </p:nvSpPr>
          <p:spPr>
            <a:xfrm>
              <a:off x="3865818" y="2866038"/>
              <a:ext cx="26469" cy="1400"/>
            </a:xfrm>
            <a:custGeom>
              <a:avLst/>
              <a:gdLst>
                <a:gd name="connsiteX0" fmla="*/ 0 w 26469"/>
                <a:gd name="connsiteY0" fmla="*/ 0 h 1400"/>
                <a:gd name="connsiteX1" fmla="*/ 26469 w 26469"/>
                <a:gd name="connsiteY1" fmla="*/ 0 h 1400"/>
              </a:gdLst>
              <a:ahLst/>
              <a:cxnLst>
                <a:cxn ang="0">
                  <a:pos x="connsiteX0" y="connsiteY0"/>
                </a:cxn>
                <a:cxn ang="0">
                  <a:pos x="connsiteX1" y="connsiteY1"/>
                </a:cxn>
              </a:cxnLst>
              <a:rect l="l" t="t" r="r" b="b"/>
              <a:pathLst>
                <a:path w="26469" h="1400">
                  <a:moveTo>
                    <a:pt x="0" y="0"/>
                  </a:moveTo>
                  <a:lnTo>
                    <a:pt x="26469" y="0"/>
                  </a:lnTo>
                </a:path>
              </a:pathLst>
            </a:custGeom>
            <a:noFill/>
            <a:ln w="5588" cap="rnd">
              <a:solidFill>
                <a:srgbClr val="000000"/>
              </a:solidFill>
              <a:prstDash val="solid"/>
              <a:round/>
            </a:ln>
          </p:spPr>
          <p:txBody>
            <a:bodyPr rtlCol="0" anchor="ctr"/>
            <a:lstStyle/>
            <a:p>
              <a:endParaRPr lang="en-DE"/>
            </a:p>
          </p:txBody>
        </p:sp>
        <p:sp>
          <p:nvSpPr>
            <p:cNvPr id="65" name="Freeform 64">
              <a:extLst>
                <a:ext uri="{FF2B5EF4-FFF2-40B4-BE49-F238E27FC236}">
                  <a16:creationId xmlns:a16="http://schemas.microsoft.com/office/drawing/2014/main" id="{D4896F54-720A-9C06-5FD9-7667202EB278}"/>
                </a:ext>
              </a:extLst>
            </p:cNvPr>
            <p:cNvSpPr/>
            <p:nvPr/>
          </p:nvSpPr>
          <p:spPr>
            <a:xfrm>
              <a:off x="3682172" y="4381309"/>
              <a:ext cx="58498" cy="87890"/>
            </a:xfrm>
            <a:custGeom>
              <a:avLst/>
              <a:gdLst>
                <a:gd name="connsiteX0" fmla="*/ 30241 w 58498"/>
                <a:gd name="connsiteY0" fmla="*/ 39316 h 87890"/>
                <a:gd name="connsiteX1" fmla="*/ 17987 w 58498"/>
                <a:gd name="connsiteY1" fmla="*/ 44597 h 87890"/>
                <a:gd name="connsiteX2" fmla="*/ 13504 w 58498"/>
                <a:gd name="connsiteY2" fmla="*/ 59065 h 87890"/>
                <a:gd name="connsiteX3" fmla="*/ 17987 w 58498"/>
                <a:gd name="connsiteY3" fmla="*/ 73534 h 87890"/>
                <a:gd name="connsiteX4" fmla="*/ 30241 w 58498"/>
                <a:gd name="connsiteY4" fmla="*/ 78815 h 87890"/>
                <a:gd name="connsiteX5" fmla="*/ 42441 w 58498"/>
                <a:gd name="connsiteY5" fmla="*/ 73534 h 87890"/>
                <a:gd name="connsiteX6" fmla="*/ 46981 w 58498"/>
                <a:gd name="connsiteY6" fmla="*/ 59065 h 87890"/>
                <a:gd name="connsiteX7" fmla="*/ 42441 w 58498"/>
                <a:gd name="connsiteY7" fmla="*/ 44597 h 87890"/>
                <a:gd name="connsiteX8" fmla="*/ 30241 w 58498"/>
                <a:gd name="connsiteY8" fmla="*/ 39316 h 87890"/>
                <a:gd name="connsiteX9" fmla="*/ 52995 w 58498"/>
                <a:gd name="connsiteY9" fmla="*/ 3403 h 87890"/>
                <a:gd name="connsiteX10" fmla="*/ 52995 w 58498"/>
                <a:gd name="connsiteY10" fmla="*/ 13838 h 87890"/>
                <a:gd name="connsiteX11" fmla="*/ 44256 w 58498"/>
                <a:gd name="connsiteY11" fmla="*/ 10715 h 87890"/>
                <a:gd name="connsiteX12" fmla="*/ 35575 w 58498"/>
                <a:gd name="connsiteY12" fmla="*/ 9636 h 87890"/>
                <a:gd name="connsiteX13" fmla="*/ 18214 w 58498"/>
                <a:gd name="connsiteY13" fmla="*/ 17298 h 87890"/>
                <a:gd name="connsiteX14" fmla="*/ 11404 w 58498"/>
                <a:gd name="connsiteY14" fmla="*/ 40451 h 87890"/>
                <a:gd name="connsiteX15" fmla="*/ 19802 w 58498"/>
                <a:gd name="connsiteY15" fmla="*/ 32901 h 87890"/>
                <a:gd name="connsiteX16" fmla="*/ 30924 w 58498"/>
                <a:gd name="connsiteY16" fmla="*/ 30240 h 87890"/>
                <a:gd name="connsiteX17" fmla="*/ 51065 w 58498"/>
                <a:gd name="connsiteY17" fmla="*/ 38014 h 87890"/>
                <a:gd name="connsiteX18" fmla="*/ 58498 w 58498"/>
                <a:gd name="connsiteY18" fmla="*/ 59065 h 87890"/>
                <a:gd name="connsiteX19" fmla="*/ 50782 w 58498"/>
                <a:gd name="connsiteY19" fmla="*/ 80005 h 87890"/>
                <a:gd name="connsiteX20" fmla="*/ 30241 w 58498"/>
                <a:gd name="connsiteY20" fmla="*/ 87891 h 87890"/>
                <a:gd name="connsiteX21" fmla="*/ 7774 w 58498"/>
                <a:gd name="connsiteY21" fmla="*/ 76657 h 87890"/>
                <a:gd name="connsiteX22" fmla="*/ 0 w 58498"/>
                <a:gd name="connsiteY22" fmla="*/ 43966 h 87890"/>
                <a:gd name="connsiteX23" fmla="*/ 9533 w 58498"/>
                <a:gd name="connsiteY23" fmla="*/ 11975 h 87890"/>
                <a:gd name="connsiteX24" fmla="*/ 35121 w 58498"/>
                <a:gd name="connsiteY24" fmla="*/ 0 h 87890"/>
                <a:gd name="connsiteX25" fmla="*/ 43802 w 58498"/>
                <a:gd name="connsiteY25" fmla="*/ 854 h 87890"/>
                <a:gd name="connsiteX26" fmla="*/ 52995 w 58498"/>
                <a:gd name="connsiteY26" fmla="*/ 3403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7" y="44597"/>
                  </a:cubicBezTo>
                  <a:cubicBezTo>
                    <a:pt x="14998" y="48112"/>
                    <a:pt x="13504" y="52944"/>
                    <a:pt x="13504" y="59065"/>
                  </a:cubicBezTo>
                  <a:cubicBezTo>
                    <a:pt x="13504" y="65158"/>
                    <a:pt x="14998" y="69976"/>
                    <a:pt x="17987" y="73534"/>
                  </a:cubicBezTo>
                  <a:cubicBezTo>
                    <a:pt x="21013" y="77050"/>
                    <a:pt x="25097" y="78815"/>
                    <a:pt x="30241" y="78815"/>
                  </a:cubicBezTo>
                  <a:cubicBezTo>
                    <a:pt x="35386" y="78815"/>
                    <a:pt x="39453" y="77050"/>
                    <a:pt x="42441" y="73534"/>
                  </a:cubicBezTo>
                  <a:cubicBezTo>
                    <a:pt x="45468" y="69976"/>
                    <a:pt x="46981" y="65158"/>
                    <a:pt x="46981" y="59065"/>
                  </a:cubicBezTo>
                  <a:cubicBezTo>
                    <a:pt x="46981" y="52944"/>
                    <a:pt x="45468" y="48112"/>
                    <a:pt x="42441" y="44597"/>
                  </a:cubicBezTo>
                  <a:cubicBezTo>
                    <a:pt x="39453" y="41081"/>
                    <a:pt x="35386" y="39316"/>
                    <a:pt x="30241" y="39316"/>
                  </a:cubicBezTo>
                  <a:moveTo>
                    <a:pt x="52995" y="3403"/>
                  </a:moveTo>
                  <a:lnTo>
                    <a:pt x="52995" y="13838"/>
                  </a:lnTo>
                  <a:cubicBezTo>
                    <a:pt x="50119" y="12480"/>
                    <a:pt x="47207" y="11429"/>
                    <a:pt x="44256" y="10715"/>
                  </a:cubicBezTo>
                  <a:cubicBezTo>
                    <a:pt x="41344" y="10001"/>
                    <a:pt x="38451" y="9636"/>
                    <a:pt x="35575" y="9636"/>
                  </a:cubicBezTo>
                  <a:cubicBezTo>
                    <a:pt x="28010" y="9636"/>
                    <a:pt x="22224" y="12186"/>
                    <a:pt x="18214" y="17298"/>
                  </a:cubicBezTo>
                  <a:cubicBezTo>
                    <a:pt x="14242" y="22410"/>
                    <a:pt x="11971" y="30128"/>
                    <a:pt x="11404" y="40451"/>
                  </a:cubicBezTo>
                  <a:cubicBezTo>
                    <a:pt x="13637" y="37159"/>
                    <a:pt x="16437" y="34652"/>
                    <a:pt x="19802" y="32901"/>
                  </a:cubicBezTo>
                  <a:cubicBezTo>
                    <a:pt x="23168" y="31122"/>
                    <a:pt x="26876" y="30240"/>
                    <a:pt x="30924" y="30240"/>
                  </a:cubicBezTo>
                  <a:cubicBezTo>
                    <a:pt x="39434" y="30240"/>
                    <a:pt x="46147" y="32831"/>
                    <a:pt x="51065" y="38014"/>
                  </a:cubicBezTo>
                  <a:cubicBezTo>
                    <a:pt x="56020" y="43154"/>
                    <a:pt x="58498" y="50171"/>
                    <a:pt x="58498" y="59065"/>
                  </a:cubicBezTo>
                  <a:cubicBezTo>
                    <a:pt x="58498" y="67763"/>
                    <a:pt x="55926" y="74753"/>
                    <a:pt x="50782" y="80005"/>
                  </a:cubicBezTo>
                  <a:cubicBezTo>
                    <a:pt x="45637" y="85257"/>
                    <a:pt x="38791" y="87891"/>
                    <a:pt x="30241" y="87891"/>
                  </a:cubicBezTo>
                  <a:cubicBezTo>
                    <a:pt x="20445" y="87891"/>
                    <a:pt x="12956" y="84151"/>
                    <a:pt x="7774" y="76657"/>
                  </a:cubicBezTo>
                  <a:cubicBezTo>
                    <a:pt x="2591" y="69122"/>
                    <a:pt x="0" y="58225"/>
                    <a:pt x="0" y="43966"/>
                  </a:cubicBezTo>
                  <a:cubicBezTo>
                    <a:pt x="0" y="30576"/>
                    <a:pt x="3178" y="19917"/>
                    <a:pt x="9533" y="11975"/>
                  </a:cubicBezTo>
                  <a:cubicBezTo>
                    <a:pt x="15888" y="3992"/>
                    <a:pt x="24416" y="0"/>
                    <a:pt x="35121" y="0"/>
                  </a:cubicBezTo>
                  <a:cubicBezTo>
                    <a:pt x="37997" y="0"/>
                    <a:pt x="40891" y="280"/>
                    <a:pt x="43802" y="854"/>
                  </a:cubicBezTo>
                  <a:cubicBezTo>
                    <a:pt x="46754" y="1415"/>
                    <a:pt x="49817" y="2269"/>
                    <a:pt x="52995" y="3403"/>
                  </a:cubicBezTo>
                  <a:close/>
                </a:path>
              </a:pathLst>
            </a:custGeom>
            <a:solidFill>
              <a:srgbClr val="000000"/>
            </a:solidFill>
            <a:ln w="1397" cap="flat">
              <a:no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23253A2F-853F-BE35-4011-B0B4E87EBA05}"/>
                </a:ext>
              </a:extLst>
            </p:cNvPr>
            <p:cNvSpPr/>
            <p:nvPr/>
          </p:nvSpPr>
          <p:spPr>
            <a:xfrm>
              <a:off x="3753663" y="4382836"/>
              <a:ext cx="61730" cy="84711"/>
            </a:xfrm>
            <a:custGeom>
              <a:avLst/>
              <a:gdLst>
                <a:gd name="connsiteX0" fmla="*/ 38242 w 61730"/>
                <a:gd name="connsiteY0" fmla="*/ 9987 h 84711"/>
                <a:gd name="connsiteX1" fmla="*/ 9305 w 61730"/>
                <a:gd name="connsiteY1" fmla="*/ 55214 h 84711"/>
                <a:gd name="connsiteX2" fmla="*/ 38242 w 61730"/>
                <a:gd name="connsiteY2" fmla="*/ 55214 h 84711"/>
                <a:gd name="connsiteX3" fmla="*/ 38242 w 61730"/>
                <a:gd name="connsiteY3" fmla="*/ 9987 h 84711"/>
                <a:gd name="connsiteX4" fmla="*/ 35235 w 61730"/>
                <a:gd name="connsiteY4" fmla="*/ 0 h 84711"/>
                <a:gd name="connsiteX5" fmla="*/ 49646 w 61730"/>
                <a:gd name="connsiteY5" fmla="*/ 0 h 84711"/>
                <a:gd name="connsiteX6" fmla="*/ 49646 w 61730"/>
                <a:gd name="connsiteY6" fmla="*/ 55214 h 84711"/>
                <a:gd name="connsiteX7" fmla="*/ 61731 w 61730"/>
                <a:gd name="connsiteY7" fmla="*/ 55214 h 84711"/>
                <a:gd name="connsiteX8" fmla="*/ 61731 w 61730"/>
                <a:gd name="connsiteY8" fmla="*/ 64738 h 84711"/>
                <a:gd name="connsiteX9" fmla="*/ 49646 w 61730"/>
                <a:gd name="connsiteY9" fmla="*/ 64738 h 84711"/>
                <a:gd name="connsiteX10" fmla="*/ 49646 w 61730"/>
                <a:gd name="connsiteY10" fmla="*/ 84711 h 84711"/>
                <a:gd name="connsiteX11" fmla="*/ 38242 w 61730"/>
                <a:gd name="connsiteY11" fmla="*/ 84711 h 84711"/>
                <a:gd name="connsiteX12" fmla="*/ 38242 w 61730"/>
                <a:gd name="connsiteY12" fmla="*/ 64738 h 84711"/>
                <a:gd name="connsiteX13" fmla="*/ 0 w 61730"/>
                <a:gd name="connsiteY13" fmla="*/ 64738 h 84711"/>
                <a:gd name="connsiteX14" fmla="*/ 0 w 61730"/>
                <a:gd name="connsiteY14" fmla="*/ 53673 h 84711"/>
                <a:gd name="connsiteX15" fmla="*/ 35235 w 61730"/>
                <a:gd name="connsiteY15"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730" h="84711">
                  <a:moveTo>
                    <a:pt x="38242" y="9987"/>
                  </a:moveTo>
                  <a:lnTo>
                    <a:pt x="9305" y="55214"/>
                  </a:lnTo>
                  <a:lnTo>
                    <a:pt x="38242" y="55214"/>
                  </a:lnTo>
                  <a:lnTo>
                    <a:pt x="38242" y="9987"/>
                  </a:lnTo>
                  <a:moveTo>
                    <a:pt x="35235" y="0"/>
                  </a:moveTo>
                  <a:lnTo>
                    <a:pt x="49646" y="0"/>
                  </a:lnTo>
                  <a:lnTo>
                    <a:pt x="49646" y="55214"/>
                  </a:lnTo>
                  <a:lnTo>
                    <a:pt x="61731" y="55214"/>
                  </a:lnTo>
                  <a:lnTo>
                    <a:pt x="61731" y="64738"/>
                  </a:lnTo>
                  <a:lnTo>
                    <a:pt x="49646" y="64738"/>
                  </a:lnTo>
                  <a:lnTo>
                    <a:pt x="49646" y="84711"/>
                  </a:lnTo>
                  <a:lnTo>
                    <a:pt x="38242" y="84711"/>
                  </a:lnTo>
                  <a:lnTo>
                    <a:pt x="38242" y="64738"/>
                  </a:lnTo>
                  <a:lnTo>
                    <a:pt x="0" y="64738"/>
                  </a:lnTo>
                  <a:lnTo>
                    <a:pt x="0" y="53673"/>
                  </a:lnTo>
                  <a:lnTo>
                    <a:pt x="35235" y="0"/>
                  </a:lnTo>
                  <a:close/>
                </a:path>
              </a:pathLst>
            </a:custGeom>
            <a:solidFill>
              <a:srgbClr val="000000"/>
            </a:solidFill>
            <a:ln w="1397" cap="flat">
              <a:no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A4F114A-F5E4-06E6-79C2-0759C7539A81}"/>
                </a:ext>
              </a:extLst>
            </p:cNvPr>
            <p:cNvSpPr/>
            <p:nvPr/>
          </p:nvSpPr>
          <p:spPr>
            <a:xfrm>
              <a:off x="3685803" y="4121447"/>
              <a:ext cx="58498" cy="87890"/>
            </a:xfrm>
            <a:custGeom>
              <a:avLst/>
              <a:gdLst>
                <a:gd name="connsiteX0" fmla="*/ 30241 w 58498"/>
                <a:gd name="connsiteY0" fmla="*/ 39316 h 87890"/>
                <a:gd name="connsiteX1" fmla="*/ 17986 w 58498"/>
                <a:gd name="connsiteY1" fmla="*/ 44597 h 87890"/>
                <a:gd name="connsiteX2" fmla="*/ 13504 w 58498"/>
                <a:gd name="connsiteY2" fmla="*/ 59065 h 87890"/>
                <a:gd name="connsiteX3" fmla="*/ 17986 w 58498"/>
                <a:gd name="connsiteY3" fmla="*/ 73534 h 87890"/>
                <a:gd name="connsiteX4" fmla="*/ 30241 w 58498"/>
                <a:gd name="connsiteY4" fmla="*/ 78815 h 87890"/>
                <a:gd name="connsiteX5" fmla="*/ 42440 w 58498"/>
                <a:gd name="connsiteY5" fmla="*/ 73534 h 87890"/>
                <a:gd name="connsiteX6" fmla="*/ 46979 w 58498"/>
                <a:gd name="connsiteY6" fmla="*/ 59065 h 87890"/>
                <a:gd name="connsiteX7" fmla="*/ 42440 w 58498"/>
                <a:gd name="connsiteY7" fmla="*/ 44597 h 87890"/>
                <a:gd name="connsiteX8" fmla="*/ 30241 w 58498"/>
                <a:gd name="connsiteY8" fmla="*/ 39316 h 87890"/>
                <a:gd name="connsiteX9" fmla="*/ 52994 w 58498"/>
                <a:gd name="connsiteY9" fmla="*/ 3404 h 87890"/>
                <a:gd name="connsiteX10" fmla="*/ 52994 w 58498"/>
                <a:gd name="connsiteY10" fmla="*/ 13838 h 87890"/>
                <a:gd name="connsiteX11" fmla="*/ 44256 w 58498"/>
                <a:gd name="connsiteY11" fmla="*/ 10729 h 87890"/>
                <a:gd name="connsiteX12" fmla="*/ 35575 w 58498"/>
                <a:gd name="connsiteY12" fmla="*/ 9650 h 87890"/>
                <a:gd name="connsiteX13" fmla="*/ 18213 w 58498"/>
                <a:gd name="connsiteY13" fmla="*/ 17312 h 87890"/>
                <a:gd name="connsiteX14" fmla="*/ 11404 w 58498"/>
                <a:gd name="connsiteY14" fmla="*/ 40451 h 87890"/>
                <a:gd name="connsiteX15" fmla="*/ 19801 w 58498"/>
                <a:gd name="connsiteY15" fmla="*/ 32915 h 87890"/>
                <a:gd name="connsiteX16" fmla="*/ 30922 w 58498"/>
                <a:gd name="connsiteY16" fmla="*/ 30240 h 87890"/>
                <a:gd name="connsiteX17" fmla="*/ 51065 w 58498"/>
                <a:gd name="connsiteY17" fmla="*/ 38014 h 87890"/>
                <a:gd name="connsiteX18" fmla="*/ 58498 w 58498"/>
                <a:gd name="connsiteY18" fmla="*/ 59065 h 87890"/>
                <a:gd name="connsiteX19" fmla="*/ 50780 w 58498"/>
                <a:gd name="connsiteY19" fmla="*/ 80005 h 87890"/>
                <a:gd name="connsiteX20" fmla="*/ 30241 w 58498"/>
                <a:gd name="connsiteY20" fmla="*/ 87891 h 87890"/>
                <a:gd name="connsiteX21" fmla="*/ 7772 w 58498"/>
                <a:gd name="connsiteY21" fmla="*/ 76657 h 87890"/>
                <a:gd name="connsiteX22" fmla="*/ 0 w 58498"/>
                <a:gd name="connsiteY22" fmla="*/ 43966 h 87890"/>
                <a:gd name="connsiteX23" fmla="*/ 9531 w 58498"/>
                <a:gd name="connsiteY23" fmla="*/ 11976 h 87890"/>
                <a:gd name="connsiteX24" fmla="*/ 35121 w 58498"/>
                <a:gd name="connsiteY24" fmla="*/ 0 h 87890"/>
                <a:gd name="connsiteX25" fmla="*/ 43802 w 58498"/>
                <a:gd name="connsiteY25" fmla="*/ 854 h 87890"/>
                <a:gd name="connsiteX26" fmla="*/ 52994 w 58498"/>
                <a:gd name="connsiteY26" fmla="*/ 3404 h 8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90">
                  <a:moveTo>
                    <a:pt x="30241" y="39316"/>
                  </a:moveTo>
                  <a:cubicBezTo>
                    <a:pt x="25097" y="39316"/>
                    <a:pt x="21013" y="41081"/>
                    <a:pt x="17986" y="44597"/>
                  </a:cubicBezTo>
                  <a:cubicBezTo>
                    <a:pt x="14998" y="48112"/>
                    <a:pt x="13504" y="52945"/>
                    <a:pt x="13504" y="59065"/>
                  </a:cubicBezTo>
                  <a:cubicBezTo>
                    <a:pt x="13504" y="65158"/>
                    <a:pt x="14998" y="69976"/>
                    <a:pt x="17986" y="73534"/>
                  </a:cubicBezTo>
                  <a:cubicBezTo>
                    <a:pt x="21013" y="77050"/>
                    <a:pt x="25097" y="78815"/>
                    <a:pt x="30241" y="78815"/>
                  </a:cubicBezTo>
                  <a:cubicBezTo>
                    <a:pt x="35386" y="78815"/>
                    <a:pt x="39452" y="77050"/>
                    <a:pt x="42440" y="73534"/>
                  </a:cubicBezTo>
                  <a:cubicBezTo>
                    <a:pt x="45466" y="69976"/>
                    <a:pt x="46979" y="65158"/>
                    <a:pt x="46979" y="59065"/>
                  </a:cubicBezTo>
                  <a:cubicBezTo>
                    <a:pt x="46979" y="52945"/>
                    <a:pt x="45466" y="48112"/>
                    <a:pt x="42440" y="44597"/>
                  </a:cubicBezTo>
                  <a:cubicBezTo>
                    <a:pt x="39452" y="41081"/>
                    <a:pt x="35386" y="39316"/>
                    <a:pt x="30241" y="39316"/>
                  </a:cubicBezTo>
                  <a:moveTo>
                    <a:pt x="52994" y="3404"/>
                  </a:moveTo>
                  <a:lnTo>
                    <a:pt x="52994" y="13838"/>
                  </a:lnTo>
                  <a:cubicBezTo>
                    <a:pt x="50118" y="12480"/>
                    <a:pt x="47206" y="11443"/>
                    <a:pt x="44256" y="10729"/>
                  </a:cubicBezTo>
                  <a:cubicBezTo>
                    <a:pt x="41344" y="10015"/>
                    <a:pt x="38451" y="9650"/>
                    <a:pt x="35575" y="9650"/>
                  </a:cubicBezTo>
                  <a:cubicBezTo>
                    <a:pt x="28010" y="9650"/>
                    <a:pt x="22223" y="12200"/>
                    <a:pt x="18213" y="17312"/>
                  </a:cubicBezTo>
                  <a:cubicBezTo>
                    <a:pt x="14242" y="22410"/>
                    <a:pt x="11971" y="30128"/>
                    <a:pt x="11404" y="40451"/>
                  </a:cubicBezTo>
                  <a:cubicBezTo>
                    <a:pt x="13635" y="37159"/>
                    <a:pt x="16435" y="34652"/>
                    <a:pt x="19801" y="32915"/>
                  </a:cubicBezTo>
                  <a:cubicBezTo>
                    <a:pt x="23168" y="31136"/>
                    <a:pt x="26876" y="30240"/>
                    <a:pt x="30922" y="30240"/>
                  </a:cubicBezTo>
                  <a:cubicBezTo>
                    <a:pt x="39434" y="30240"/>
                    <a:pt x="46147" y="32831"/>
                    <a:pt x="51065" y="38014"/>
                  </a:cubicBezTo>
                  <a:cubicBezTo>
                    <a:pt x="56020" y="43154"/>
                    <a:pt x="58498" y="50171"/>
                    <a:pt x="58498" y="59065"/>
                  </a:cubicBezTo>
                  <a:cubicBezTo>
                    <a:pt x="58498" y="67763"/>
                    <a:pt x="55925" y="74753"/>
                    <a:pt x="50780" y="80005"/>
                  </a:cubicBezTo>
                  <a:cubicBezTo>
                    <a:pt x="45636" y="85257"/>
                    <a:pt x="38790" y="87891"/>
                    <a:pt x="30241" y="87891"/>
                  </a:cubicBezTo>
                  <a:cubicBezTo>
                    <a:pt x="20444" y="87891"/>
                    <a:pt x="12955" y="84151"/>
                    <a:pt x="7772" y="76657"/>
                  </a:cubicBezTo>
                  <a:cubicBezTo>
                    <a:pt x="2591" y="69136"/>
                    <a:pt x="0" y="58239"/>
                    <a:pt x="0" y="43966"/>
                  </a:cubicBezTo>
                  <a:cubicBezTo>
                    <a:pt x="0" y="30576"/>
                    <a:pt x="3177" y="19917"/>
                    <a:pt x="9531" y="11976"/>
                  </a:cubicBezTo>
                  <a:cubicBezTo>
                    <a:pt x="15886" y="3992"/>
                    <a:pt x="24416" y="0"/>
                    <a:pt x="35121" y="0"/>
                  </a:cubicBezTo>
                  <a:cubicBezTo>
                    <a:pt x="37997" y="0"/>
                    <a:pt x="40891" y="280"/>
                    <a:pt x="43802" y="854"/>
                  </a:cubicBezTo>
                  <a:cubicBezTo>
                    <a:pt x="46752" y="1429"/>
                    <a:pt x="49815" y="2269"/>
                    <a:pt x="52994" y="3404"/>
                  </a:cubicBezTo>
                  <a:close/>
                </a:path>
              </a:pathLst>
            </a:custGeom>
            <a:solidFill>
              <a:srgbClr val="000000"/>
            </a:solidFill>
            <a:ln w="1397" cap="flat">
              <a:no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168C10BD-38E0-1340-685E-0BCFB392BE66}"/>
                </a:ext>
              </a:extLst>
            </p:cNvPr>
            <p:cNvSpPr/>
            <p:nvPr/>
          </p:nvSpPr>
          <p:spPr>
            <a:xfrm>
              <a:off x="3760585" y="4122974"/>
              <a:ext cx="54808" cy="86364"/>
            </a:xfrm>
            <a:custGeom>
              <a:avLst/>
              <a:gdLst>
                <a:gd name="connsiteX0" fmla="*/ 3574 w 54808"/>
                <a:gd name="connsiteY0" fmla="*/ 0 h 86364"/>
                <a:gd name="connsiteX1" fmla="*/ 48567 w 54808"/>
                <a:gd name="connsiteY1" fmla="*/ 0 h 86364"/>
                <a:gd name="connsiteX2" fmla="*/ 48567 w 54808"/>
                <a:gd name="connsiteY2" fmla="*/ 9650 h 86364"/>
                <a:gd name="connsiteX3" fmla="*/ 14071 w 54808"/>
                <a:gd name="connsiteY3" fmla="*/ 9650 h 86364"/>
                <a:gd name="connsiteX4" fmla="*/ 14071 w 54808"/>
                <a:gd name="connsiteY4" fmla="*/ 30422 h 86364"/>
                <a:gd name="connsiteX5" fmla="*/ 19064 w 54808"/>
                <a:gd name="connsiteY5" fmla="*/ 29176 h 86364"/>
                <a:gd name="connsiteX6" fmla="*/ 24056 w 54808"/>
                <a:gd name="connsiteY6" fmla="*/ 28713 h 86364"/>
                <a:gd name="connsiteX7" fmla="*/ 46525 w 54808"/>
                <a:gd name="connsiteY7" fmla="*/ 36487 h 86364"/>
                <a:gd name="connsiteX8" fmla="*/ 54809 w 54808"/>
                <a:gd name="connsiteY8" fmla="*/ 57539 h 86364"/>
                <a:gd name="connsiteX9" fmla="*/ 46298 w 54808"/>
                <a:gd name="connsiteY9" fmla="*/ 78815 h 86364"/>
                <a:gd name="connsiteX10" fmla="*/ 22298 w 54808"/>
                <a:gd name="connsiteY10" fmla="*/ 86364 h 86364"/>
                <a:gd name="connsiteX11" fmla="*/ 11404 w 54808"/>
                <a:gd name="connsiteY11" fmla="*/ 85454 h 86364"/>
                <a:gd name="connsiteX12" fmla="*/ 0 w 54808"/>
                <a:gd name="connsiteY12" fmla="*/ 82736 h 86364"/>
                <a:gd name="connsiteX13" fmla="*/ 0 w 54808"/>
                <a:gd name="connsiteY13" fmla="*/ 71209 h 86364"/>
                <a:gd name="connsiteX14" fmla="*/ 10553 w 54808"/>
                <a:gd name="connsiteY14" fmla="*/ 75355 h 86364"/>
                <a:gd name="connsiteX15" fmla="*/ 22071 w 54808"/>
                <a:gd name="connsiteY15" fmla="*/ 76714 h 86364"/>
                <a:gd name="connsiteX16" fmla="*/ 37617 w 54808"/>
                <a:gd name="connsiteY16" fmla="*/ 71559 h 86364"/>
                <a:gd name="connsiteX17" fmla="*/ 43349 w 54808"/>
                <a:gd name="connsiteY17" fmla="*/ 57539 h 86364"/>
                <a:gd name="connsiteX18" fmla="*/ 37617 w 54808"/>
                <a:gd name="connsiteY18" fmla="*/ 43518 h 86364"/>
                <a:gd name="connsiteX19" fmla="*/ 22071 w 54808"/>
                <a:gd name="connsiteY19" fmla="*/ 38364 h 86364"/>
                <a:gd name="connsiteX20" fmla="*/ 12879 w 54808"/>
                <a:gd name="connsiteY20" fmla="*/ 39386 h 86364"/>
                <a:gd name="connsiteX21" fmla="*/ 3574 w 54808"/>
                <a:gd name="connsiteY21" fmla="*/ 42566 h 86364"/>
                <a:gd name="connsiteX22" fmla="*/ 3574 w 54808"/>
                <a:gd name="connsiteY22" fmla="*/ 0 h 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808" h="86364">
                  <a:moveTo>
                    <a:pt x="3574" y="0"/>
                  </a:moveTo>
                  <a:lnTo>
                    <a:pt x="48567" y="0"/>
                  </a:lnTo>
                  <a:lnTo>
                    <a:pt x="48567" y="9650"/>
                  </a:lnTo>
                  <a:lnTo>
                    <a:pt x="14071" y="9650"/>
                  </a:lnTo>
                  <a:lnTo>
                    <a:pt x="14071" y="30422"/>
                  </a:lnTo>
                  <a:cubicBezTo>
                    <a:pt x="15735" y="29848"/>
                    <a:pt x="17399" y="29442"/>
                    <a:pt x="19064" y="29176"/>
                  </a:cubicBezTo>
                  <a:cubicBezTo>
                    <a:pt x="20728" y="28867"/>
                    <a:pt x="22392" y="28713"/>
                    <a:pt x="24056" y="28713"/>
                  </a:cubicBezTo>
                  <a:cubicBezTo>
                    <a:pt x="33513" y="28713"/>
                    <a:pt x="41003" y="31305"/>
                    <a:pt x="46525" y="36487"/>
                  </a:cubicBezTo>
                  <a:cubicBezTo>
                    <a:pt x="52048" y="41669"/>
                    <a:pt x="54809" y="48687"/>
                    <a:pt x="54809" y="57539"/>
                  </a:cubicBezTo>
                  <a:cubicBezTo>
                    <a:pt x="54809" y="66657"/>
                    <a:pt x="51972" y="73744"/>
                    <a:pt x="46298" y="78815"/>
                  </a:cubicBezTo>
                  <a:cubicBezTo>
                    <a:pt x="40624" y="83843"/>
                    <a:pt x="32625" y="86364"/>
                    <a:pt x="22298" y="86364"/>
                  </a:cubicBezTo>
                  <a:cubicBezTo>
                    <a:pt x="18742" y="86364"/>
                    <a:pt x="15112" y="86056"/>
                    <a:pt x="11404" y="85454"/>
                  </a:cubicBezTo>
                  <a:cubicBezTo>
                    <a:pt x="7736" y="84851"/>
                    <a:pt x="3934" y="83941"/>
                    <a:pt x="0" y="82736"/>
                  </a:cubicBezTo>
                  <a:lnTo>
                    <a:pt x="0" y="71209"/>
                  </a:lnTo>
                  <a:cubicBezTo>
                    <a:pt x="3404" y="73072"/>
                    <a:pt x="6921" y="74444"/>
                    <a:pt x="10553" y="75355"/>
                  </a:cubicBezTo>
                  <a:cubicBezTo>
                    <a:pt x="14184" y="76265"/>
                    <a:pt x="18024" y="76714"/>
                    <a:pt x="22071" y="76714"/>
                  </a:cubicBezTo>
                  <a:cubicBezTo>
                    <a:pt x="28615" y="76714"/>
                    <a:pt x="33798" y="74991"/>
                    <a:pt x="37617" y="71559"/>
                  </a:cubicBezTo>
                  <a:cubicBezTo>
                    <a:pt x="41438" y="68114"/>
                    <a:pt x="43349" y="63435"/>
                    <a:pt x="43349" y="57539"/>
                  </a:cubicBezTo>
                  <a:cubicBezTo>
                    <a:pt x="43349" y="51642"/>
                    <a:pt x="41438" y="46964"/>
                    <a:pt x="37617" y="43518"/>
                  </a:cubicBezTo>
                  <a:cubicBezTo>
                    <a:pt x="33798" y="40087"/>
                    <a:pt x="28615" y="38364"/>
                    <a:pt x="22071" y="38364"/>
                  </a:cubicBezTo>
                  <a:cubicBezTo>
                    <a:pt x="19007" y="38364"/>
                    <a:pt x="15942" y="38700"/>
                    <a:pt x="12879" y="39386"/>
                  </a:cubicBezTo>
                  <a:cubicBezTo>
                    <a:pt x="9852" y="40073"/>
                    <a:pt x="6751" y="41123"/>
                    <a:pt x="3574" y="42566"/>
                  </a:cubicBezTo>
                  <a:lnTo>
                    <a:pt x="3574" y="0"/>
                  </a:lnTo>
                  <a:close/>
                </a:path>
              </a:pathLst>
            </a:custGeom>
            <a:solidFill>
              <a:srgbClr val="000000"/>
            </a:solidFill>
            <a:ln w="1397" cap="flat">
              <a:no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CD0953A2-52A6-A280-BCE9-C4C0EAED0280}"/>
                </a:ext>
              </a:extLst>
            </p:cNvPr>
            <p:cNvSpPr/>
            <p:nvPr/>
          </p:nvSpPr>
          <p:spPr>
            <a:xfrm>
              <a:off x="3682966" y="3861588"/>
              <a:ext cx="58498" cy="87889"/>
            </a:xfrm>
            <a:custGeom>
              <a:avLst/>
              <a:gdLst>
                <a:gd name="connsiteX0" fmla="*/ 30243 w 58498"/>
                <a:gd name="connsiteY0" fmla="*/ 39320 h 87889"/>
                <a:gd name="connsiteX1" fmla="*/ 17987 w 58498"/>
                <a:gd name="connsiteY1" fmla="*/ 44597 h 87889"/>
                <a:gd name="connsiteX2" fmla="*/ 13504 w 58498"/>
                <a:gd name="connsiteY2" fmla="*/ 59065 h 87889"/>
                <a:gd name="connsiteX3" fmla="*/ 17987 w 58498"/>
                <a:gd name="connsiteY3" fmla="*/ 73534 h 87889"/>
                <a:gd name="connsiteX4" fmla="*/ 30243 w 58498"/>
                <a:gd name="connsiteY4" fmla="*/ 78810 h 87889"/>
                <a:gd name="connsiteX5" fmla="*/ 42441 w 58498"/>
                <a:gd name="connsiteY5" fmla="*/ 73534 h 87889"/>
                <a:gd name="connsiteX6" fmla="*/ 46981 w 58498"/>
                <a:gd name="connsiteY6" fmla="*/ 59065 h 87889"/>
                <a:gd name="connsiteX7" fmla="*/ 42441 w 58498"/>
                <a:gd name="connsiteY7" fmla="*/ 44597 h 87889"/>
                <a:gd name="connsiteX8" fmla="*/ 30243 w 58498"/>
                <a:gd name="connsiteY8" fmla="*/ 39320 h 87889"/>
                <a:gd name="connsiteX9" fmla="*/ 52995 w 58498"/>
                <a:gd name="connsiteY9" fmla="*/ 3405 h 87889"/>
                <a:gd name="connsiteX10" fmla="*/ 52995 w 58498"/>
                <a:gd name="connsiteY10" fmla="*/ 13844 h 87889"/>
                <a:gd name="connsiteX11" fmla="*/ 44256 w 58498"/>
                <a:gd name="connsiteY11" fmla="*/ 10723 h 87889"/>
                <a:gd name="connsiteX12" fmla="*/ 35575 w 58498"/>
                <a:gd name="connsiteY12" fmla="*/ 9646 h 87889"/>
                <a:gd name="connsiteX13" fmla="*/ 18214 w 58498"/>
                <a:gd name="connsiteY13" fmla="*/ 17305 h 87889"/>
                <a:gd name="connsiteX14" fmla="*/ 11405 w 58498"/>
                <a:gd name="connsiteY14" fmla="*/ 40455 h 87889"/>
                <a:gd name="connsiteX15" fmla="*/ 19802 w 58498"/>
                <a:gd name="connsiteY15" fmla="*/ 32908 h 87889"/>
                <a:gd name="connsiteX16" fmla="*/ 30924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3 w 58498"/>
                <a:gd name="connsiteY20" fmla="*/ 87889 h 87889"/>
                <a:gd name="connsiteX21" fmla="*/ 7774 w 58498"/>
                <a:gd name="connsiteY21" fmla="*/ 76655 h 87889"/>
                <a:gd name="connsiteX22" fmla="*/ 0 w 58498"/>
                <a:gd name="connsiteY22" fmla="*/ 43973 h 87889"/>
                <a:gd name="connsiteX23" fmla="*/ 9533 w 58498"/>
                <a:gd name="connsiteY23" fmla="*/ 11973 h 87889"/>
                <a:gd name="connsiteX24" fmla="*/ 35121 w 58498"/>
                <a:gd name="connsiteY24" fmla="*/ 0 h 87889"/>
                <a:gd name="connsiteX25" fmla="*/ 43802 w 58498"/>
                <a:gd name="connsiteY25" fmla="*/ 852 h 87889"/>
                <a:gd name="connsiteX26" fmla="*/ 52995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3" y="39320"/>
                  </a:moveTo>
                  <a:cubicBezTo>
                    <a:pt x="25098" y="39320"/>
                    <a:pt x="21013" y="41080"/>
                    <a:pt x="17987" y="44597"/>
                  </a:cubicBezTo>
                  <a:cubicBezTo>
                    <a:pt x="14998" y="48115"/>
                    <a:pt x="13504" y="52938"/>
                    <a:pt x="13504" y="59065"/>
                  </a:cubicBezTo>
                  <a:cubicBezTo>
                    <a:pt x="13504" y="65155"/>
                    <a:pt x="14998" y="69978"/>
                    <a:pt x="17987" y="73534"/>
                  </a:cubicBezTo>
                  <a:cubicBezTo>
                    <a:pt x="21013" y="77051"/>
                    <a:pt x="25098" y="78810"/>
                    <a:pt x="30243" y="78810"/>
                  </a:cubicBezTo>
                  <a:cubicBezTo>
                    <a:pt x="35387" y="78810"/>
                    <a:pt x="39453" y="77051"/>
                    <a:pt x="42441" y="73534"/>
                  </a:cubicBezTo>
                  <a:cubicBezTo>
                    <a:pt x="45468" y="69978"/>
                    <a:pt x="46981" y="65155"/>
                    <a:pt x="46981" y="59065"/>
                  </a:cubicBezTo>
                  <a:cubicBezTo>
                    <a:pt x="46981" y="52938"/>
                    <a:pt x="45468" y="48115"/>
                    <a:pt x="42441" y="44597"/>
                  </a:cubicBezTo>
                  <a:cubicBezTo>
                    <a:pt x="39453" y="41080"/>
                    <a:pt x="35387" y="39320"/>
                    <a:pt x="30243" y="39320"/>
                  </a:cubicBezTo>
                  <a:moveTo>
                    <a:pt x="52995" y="3405"/>
                  </a:moveTo>
                  <a:lnTo>
                    <a:pt x="52995" y="13844"/>
                  </a:lnTo>
                  <a:cubicBezTo>
                    <a:pt x="50119" y="12483"/>
                    <a:pt x="47207" y="11442"/>
                    <a:pt x="44256" y="10723"/>
                  </a:cubicBezTo>
                  <a:cubicBezTo>
                    <a:pt x="41344" y="10005"/>
                    <a:pt x="38451" y="9646"/>
                    <a:pt x="35575" y="9646"/>
                  </a:cubicBezTo>
                  <a:cubicBezTo>
                    <a:pt x="28010" y="9646"/>
                    <a:pt x="22224" y="12200"/>
                    <a:pt x="18214" y="17305"/>
                  </a:cubicBezTo>
                  <a:cubicBezTo>
                    <a:pt x="14242" y="22412"/>
                    <a:pt x="11973" y="30128"/>
                    <a:pt x="11405" y="40455"/>
                  </a:cubicBezTo>
                  <a:cubicBezTo>
                    <a:pt x="13637" y="37165"/>
                    <a:pt x="16437" y="34649"/>
                    <a:pt x="19802" y="32908"/>
                  </a:cubicBezTo>
                  <a:cubicBezTo>
                    <a:pt x="23168" y="31131"/>
                    <a:pt x="26876" y="30241"/>
                    <a:pt x="30924"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1" y="87889"/>
                    <a:pt x="30243" y="87889"/>
                  </a:cubicBezTo>
                  <a:cubicBezTo>
                    <a:pt x="20445" y="87889"/>
                    <a:pt x="12956" y="84144"/>
                    <a:pt x="7774" y="76655"/>
                  </a:cubicBezTo>
                  <a:cubicBezTo>
                    <a:pt x="2591" y="69128"/>
                    <a:pt x="0" y="58233"/>
                    <a:pt x="0" y="43973"/>
                  </a:cubicBezTo>
                  <a:cubicBezTo>
                    <a:pt x="0" y="30582"/>
                    <a:pt x="3178" y="19916"/>
                    <a:pt x="9533" y="11973"/>
                  </a:cubicBezTo>
                  <a:cubicBezTo>
                    <a:pt x="15888" y="3990"/>
                    <a:pt x="24416" y="0"/>
                    <a:pt x="35121" y="0"/>
                  </a:cubicBezTo>
                  <a:cubicBezTo>
                    <a:pt x="37997" y="0"/>
                    <a:pt x="40891" y="284"/>
                    <a:pt x="43802" y="852"/>
                  </a:cubicBezTo>
                  <a:cubicBezTo>
                    <a:pt x="46754" y="1419"/>
                    <a:pt x="49817" y="2269"/>
                    <a:pt x="52995" y="3405"/>
                  </a:cubicBezTo>
                  <a:close/>
                </a:path>
              </a:pathLst>
            </a:custGeom>
            <a:solidFill>
              <a:srgbClr val="000000"/>
            </a:solidFill>
            <a:ln w="1397" cap="flat">
              <a:noFill/>
              <a:prstDash val="solid"/>
              <a:miter/>
            </a:ln>
          </p:spPr>
          <p:txBody>
            <a:bodyPr rtlCol="0" anchor="ctr"/>
            <a:lstStyle/>
            <a:p>
              <a:endParaRPr lang="en-DE"/>
            </a:p>
          </p:txBody>
        </p:sp>
        <p:sp>
          <p:nvSpPr>
            <p:cNvPr id="70" name="Freeform 69">
              <a:extLst>
                <a:ext uri="{FF2B5EF4-FFF2-40B4-BE49-F238E27FC236}">
                  <a16:creationId xmlns:a16="http://schemas.microsoft.com/office/drawing/2014/main" id="{B5C089DC-381A-AB7A-834C-AF15BC30416B}"/>
                </a:ext>
              </a:extLst>
            </p:cNvPr>
            <p:cNvSpPr/>
            <p:nvPr/>
          </p:nvSpPr>
          <p:spPr>
            <a:xfrm>
              <a:off x="3756898" y="3861588"/>
              <a:ext cx="58496" cy="87889"/>
            </a:xfrm>
            <a:custGeom>
              <a:avLst/>
              <a:gdLst>
                <a:gd name="connsiteX0" fmla="*/ 30241 w 58496"/>
                <a:gd name="connsiteY0" fmla="*/ 39320 h 87889"/>
                <a:gd name="connsiteX1" fmla="*/ 17986 w 58496"/>
                <a:gd name="connsiteY1" fmla="*/ 44597 h 87889"/>
                <a:gd name="connsiteX2" fmla="*/ 13504 w 58496"/>
                <a:gd name="connsiteY2" fmla="*/ 59065 h 87889"/>
                <a:gd name="connsiteX3" fmla="*/ 17986 w 58496"/>
                <a:gd name="connsiteY3" fmla="*/ 73534 h 87889"/>
                <a:gd name="connsiteX4" fmla="*/ 30241 w 58496"/>
                <a:gd name="connsiteY4" fmla="*/ 78810 h 87889"/>
                <a:gd name="connsiteX5" fmla="*/ 42440 w 58496"/>
                <a:gd name="connsiteY5" fmla="*/ 73534 h 87889"/>
                <a:gd name="connsiteX6" fmla="*/ 46979 w 58496"/>
                <a:gd name="connsiteY6" fmla="*/ 59065 h 87889"/>
                <a:gd name="connsiteX7" fmla="*/ 42440 w 58496"/>
                <a:gd name="connsiteY7" fmla="*/ 44597 h 87889"/>
                <a:gd name="connsiteX8" fmla="*/ 30241 w 58496"/>
                <a:gd name="connsiteY8" fmla="*/ 39320 h 87889"/>
                <a:gd name="connsiteX9" fmla="*/ 52994 w 58496"/>
                <a:gd name="connsiteY9" fmla="*/ 3405 h 87889"/>
                <a:gd name="connsiteX10" fmla="*/ 52994 w 58496"/>
                <a:gd name="connsiteY10" fmla="*/ 13844 h 87889"/>
                <a:gd name="connsiteX11" fmla="*/ 44256 w 58496"/>
                <a:gd name="connsiteY11" fmla="*/ 10723 h 87889"/>
                <a:gd name="connsiteX12" fmla="*/ 35575 w 58496"/>
                <a:gd name="connsiteY12" fmla="*/ 9646 h 87889"/>
                <a:gd name="connsiteX13" fmla="*/ 18213 w 58496"/>
                <a:gd name="connsiteY13" fmla="*/ 17305 h 87889"/>
                <a:gd name="connsiteX14" fmla="*/ 11404 w 58496"/>
                <a:gd name="connsiteY14" fmla="*/ 40455 h 87889"/>
                <a:gd name="connsiteX15" fmla="*/ 19801 w 58496"/>
                <a:gd name="connsiteY15" fmla="*/ 32908 h 87889"/>
                <a:gd name="connsiteX16" fmla="*/ 30922 w 58496"/>
                <a:gd name="connsiteY16" fmla="*/ 30241 h 87889"/>
                <a:gd name="connsiteX17" fmla="*/ 51065 w 58496"/>
                <a:gd name="connsiteY17" fmla="*/ 38015 h 87889"/>
                <a:gd name="connsiteX18" fmla="*/ 58497 w 58496"/>
                <a:gd name="connsiteY18" fmla="*/ 59065 h 87889"/>
                <a:gd name="connsiteX19" fmla="*/ 50781 w 58496"/>
                <a:gd name="connsiteY19" fmla="*/ 80002 h 87889"/>
                <a:gd name="connsiteX20" fmla="*/ 30241 w 58496"/>
                <a:gd name="connsiteY20" fmla="*/ 87889 h 87889"/>
                <a:gd name="connsiteX21" fmla="*/ 7772 w 58496"/>
                <a:gd name="connsiteY21" fmla="*/ 76655 h 87889"/>
                <a:gd name="connsiteX22" fmla="*/ 0 w 58496"/>
                <a:gd name="connsiteY22" fmla="*/ 43973 h 87889"/>
                <a:gd name="connsiteX23" fmla="*/ 9531 w 58496"/>
                <a:gd name="connsiteY23" fmla="*/ 11973 h 87889"/>
                <a:gd name="connsiteX24" fmla="*/ 35121 w 58496"/>
                <a:gd name="connsiteY24" fmla="*/ 0 h 87889"/>
                <a:gd name="connsiteX25" fmla="*/ 43802 w 58496"/>
                <a:gd name="connsiteY25" fmla="*/ 852 h 87889"/>
                <a:gd name="connsiteX26" fmla="*/ 52994 w 58496"/>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6" h="87889">
                  <a:moveTo>
                    <a:pt x="30241" y="39320"/>
                  </a:moveTo>
                  <a:cubicBezTo>
                    <a:pt x="25097" y="39320"/>
                    <a:pt x="21013" y="41080"/>
                    <a:pt x="17986" y="44597"/>
                  </a:cubicBezTo>
                  <a:cubicBezTo>
                    <a:pt x="14998" y="48115"/>
                    <a:pt x="13504" y="52938"/>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8"/>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3" y="10005"/>
                    <a:pt x="38449"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19" y="43160"/>
                    <a:pt x="58497" y="50175"/>
                    <a:pt x="58497" y="59065"/>
                  </a:cubicBezTo>
                  <a:cubicBezTo>
                    <a:pt x="58497"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1" name="Freeform 70">
              <a:extLst>
                <a:ext uri="{FF2B5EF4-FFF2-40B4-BE49-F238E27FC236}">
                  <a16:creationId xmlns:a16="http://schemas.microsoft.com/office/drawing/2014/main" id="{7C5B26F5-1C2F-383B-95FB-97DF32BDD4CD}"/>
                </a:ext>
              </a:extLst>
            </p:cNvPr>
            <p:cNvSpPr/>
            <p:nvPr/>
          </p:nvSpPr>
          <p:spPr>
            <a:xfrm>
              <a:off x="3685577" y="3601728"/>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0 w 58498"/>
                <a:gd name="connsiteY5" fmla="*/ 73534 h 87889"/>
                <a:gd name="connsiteX6" fmla="*/ 46979 w 58498"/>
                <a:gd name="connsiteY6" fmla="*/ 59065 h 87889"/>
                <a:gd name="connsiteX7" fmla="*/ 42440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1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2 w 58498"/>
                <a:gd name="connsiteY21" fmla="*/ 76655 h 87889"/>
                <a:gd name="connsiteX22" fmla="*/ 0 w 58498"/>
                <a:gd name="connsiteY22" fmla="*/ 43973 h 87889"/>
                <a:gd name="connsiteX23" fmla="*/ 9531 w 58498"/>
                <a:gd name="connsiteY23" fmla="*/ 11973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0" y="73534"/>
                  </a:cubicBezTo>
                  <a:cubicBezTo>
                    <a:pt x="45466" y="69978"/>
                    <a:pt x="46979" y="65155"/>
                    <a:pt x="46979" y="59065"/>
                  </a:cubicBezTo>
                  <a:cubicBezTo>
                    <a:pt x="46979" y="52937"/>
                    <a:pt x="45466" y="48115"/>
                    <a:pt x="42440" y="44597"/>
                  </a:cubicBezTo>
                  <a:cubicBezTo>
                    <a:pt x="39452" y="41080"/>
                    <a:pt x="35386" y="39320"/>
                    <a:pt x="30241" y="39320"/>
                  </a:cubicBezTo>
                  <a:moveTo>
                    <a:pt x="52994" y="3405"/>
                  </a:moveTo>
                  <a:lnTo>
                    <a:pt x="52994" y="13844"/>
                  </a:lnTo>
                  <a:cubicBezTo>
                    <a:pt x="50118" y="12483"/>
                    <a:pt x="47206"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1"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2" y="76655"/>
                  </a:cubicBezTo>
                  <a:cubicBezTo>
                    <a:pt x="2591" y="69128"/>
                    <a:pt x="0" y="58233"/>
                    <a:pt x="0" y="43973"/>
                  </a:cubicBezTo>
                  <a:cubicBezTo>
                    <a:pt x="0" y="30582"/>
                    <a:pt x="3177" y="19916"/>
                    <a:pt x="9531" y="11973"/>
                  </a:cubicBezTo>
                  <a:cubicBezTo>
                    <a:pt x="15886" y="3990"/>
                    <a:pt x="24416" y="0"/>
                    <a:pt x="35121" y="0"/>
                  </a:cubicBezTo>
                  <a:cubicBezTo>
                    <a:pt x="37995" y="0"/>
                    <a:pt x="40889" y="284"/>
                    <a:pt x="43802" y="852"/>
                  </a:cubicBezTo>
                  <a:cubicBezTo>
                    <a:pt x="46752" y="1419"/>
                    <a:pt x="49815" y="2269"/>
                    <a:pt x="52994" y="3405"/>
                  </a:cubicBezTo>
                  <a:close/>
                </a:path>
              </a:pathLst>
            </a:custGeom>
            <a:solidFill>
              <a:srgbClr val="000000"/>
            </a:solidFill>
            <a:ln w="1397" cap="flat">
              <a:noFill/>
              <a:prstDash val="solid"/>
              <a:miter/>
            </a:ln>
          </p:spPr>
          <p:txBody>
            <a:bodyPr rtlCol="0" anchor="ctr"/>
            <a:lstStyle/>
            <a:p>
              <a:endParaRPr lang="en-DE"/>
            </a:p>
          </p:txBody>
        </p:sp>
        <p:sp>
          <p:nvSpPr>
            <p:cNvPr id="72" name="Freeform 71">
              <a:extLst>
                <a:ext uri="{FF2B5EF4-FFF2-40B4-BE49-F238E27FC236}">
                  <a16:creationId xmlns:a16="http://schemas.microsoft.com/office/drawing/2014/main" id="{262C6991-1FCC-6252-0024-4FE26CAB795A}"/>
                </a:ext>
              </a:extLst>
            </p:cNvPr>
            <p:cNvSpPr/>
            <p:nvPr/>
          </p:nvSpPr>
          <p:spPr>
            <a:xfrm>
              <a:off x="3760926" y="3603261"/>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3" name="Freeform 72">
              <a:extLst>
                <a:ext uri="{FF2B5EF4-FFF2-40B4-BE49-F238E27FC236}">
                  <a16:creationId xmlns:a16="http://schemas.microsoft.com/office/drawing/2014/main" id="{8C471663-6025-AD37-95DF-79A1E39B879E}"/>
                </a:ext>
              </a:extLst>
            </p:cNvPr>
            <p:cNvSpPr/>
            <p:nvPr/>
          </p:nvSpPr>
          <p:spPr>
            <a:xfrm>
              <a:off x="3683590" y="334186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1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5"/>
                    <a:pt x="13504" y="52937"/>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7"/>
                    <a:pt x="45466" y="48115"/>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5" y="74744"/>
                    <a:pt x="50781" y="80002"/>
                  </a:cubicBezTo>
                  <a:cubicBezTo>
                    <a:pt x="45636"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4" name="Freeform 73">
              <a:extLst>
                <a:ext uri="{FF2B5EF4-FFF2-40B4-BE49-F238E27FC236}">
                  <a16:creationId xmlns:a16="http://schemas.microsoft.com/office/drawing/2014/main" id="{BFF69D1B-B537-2EFB-F5D4-DB98ED5C89DA}"/>
                </a:ext>
              </a:extLst>
            </p:cNvPr>
            <p:cNvSpPr/>
            <p:nvPr/>
          </p:nvSpPr>
          <p:spPr>
            <a:xfrm>
              <a:off x="3757294" y="3341869"/>
              <a:ext cx="58100" cy="87889"/>
            </a:xfrm>
            <a:custGeom>
              <a:avLst/>
              <a:gdLst>
                <a:gd name="connsiteX0" fmla="*/ 29051 w 58100"/>
                <a:gd name="connsiteY0" fmla="*/ 46015 h 87889"/>
                <a:gd name="connsiteX1" fmla="*/ 16170 w 58100"/>
                <a:gd name="connsiteY1" fmla="*/ 50384 h 87889"/>
                <a:gd name="connsiteX2" fmla="*/ 11518 w 58100"/>
                <a:gd name="connsiteY2" fmla="*/ 62413 h 87889"/>
                <a:gd name="connsiteX3" fmla="*/ 16170 w 58100"/>
                <a:gd name="connsiteY3" fmla="*/ 74442 h 87889"/>
                <a:gd name="connsiteX4" fmla="*/ 29051 w 58100"/>
                <a:gd name="connsiteY4" fmla="*/ 78810 h 87889"/>
                <a:gd name="connsiteX5" fmla="*/ 41930 w 58100"/>
                <a:gd name="connsiteY5" fmla="*/ 74442 h 87889"/>
                <a:gd name="connsiteX6" fmla="*/ 46640 w 58100"/>
                <a:gd name="connsiteY6" fmla="*/ 62413 h 87889"/>
                <a:gd name="connsiteX7" fmla="*/ 41930 w 58100"/>
                <a:gd name="connsiteY7" fmla="*/ 50384 h 87889"/>
                <a:gd name="connsiteX8" fmla="*/ 29051 w 58100"/>
                <a:gd name="connsiteY8" fmla="*/ 46015 h 87889"/>
                <a:gd name="connsiteX9" fmla="*/ 17589 w 58100"/>
                <a:gd name="connsiteY9" fmla="*/ 41136 h 87889"/>
                <a:gd name="connsiteX10" fmla="*/ 6072 w 58100"/>
                <a:gd name="connsiteY10" fmla="*/ 34271 h 87889"/>
                <a:gd name="connsiteX11" fmla="*/ 1986 w 58100"/>
                <a:gd name="connsiteY11" fmla="*/ 21958 h 87889"/>
                <a:gd name="connsiteX12" fmla="*/ 9192 w 58100"/>
                <a:gd name="connsiteY12" fmla="*/ 5901 h 87889"/>
                <a:gd name="connsiteX13" fmla="*/ 29051 w 58100"/>
                <a:gd name="connsiteY13" fmla="*/ 0 h 87889"/>
                <a:gd name="connsiteX14" fmla="*/ 48909 w 58100"/>
                <a:gd name="connsiteY14" fmla="*/ 5901 h 87889"/>
                <a:gd name="connsiteX15" fmla="*/ 56116 w 58100"/>
                <a:gd name="connsiteY15" fmla="*/ 21958 h 87889"/>
                <a:gd name="connsiteX16" fmla="*/ 51972 w 58100"/>
                <a:gd name="connsiteY16" fmla="*/ 34271 h 87889"/>
                <a:gd name="connsiteX17" fmla="*/ 40568 w 58100"/>
                <a:gd name="connsiteY17" fmla="*/ 41136 h 87889"/>
                <a:gd name="connsiteX18" fmla="*/ 53449 w 58100"/>
                <a:gd name="connsiteY18" fmla="*/ 48682 h 87889"/>
                <a:gd name="connsiteX19" fmla="*/ 58100 w 58100"/>
                <a:gd name="connsiteY19" fmla="*/ 62413 h 87889"/>
                <a:gd name="connsiteX20" fmla="*/ 50555 w 58100"/>
                <a:gd name="connsiteY20" fmla="*/ 81308 h 87889"/>
                <a:gd name="connsiteX21" fmla="*/ 29051 w 58100"/>
                <a:gd name="connsiteY21" fmla="*/ 87889 h 87889"/>
                <a:gd name="connsiteX22" fmla="*/ 7489 w 58100"/>
                <a:gd name="connsiteY22" fmla="*/ 81308 h 87889"/>
                <a:gd name="connsiteX23" fmla="*/ 0 w 58100"/>
                <a:gd name="connsiteY23" fmla="*/ 62413 h 87889"/>
                <a:gd name="connsiteX24" fmla="*/ 4653 w 58100"/>
                <a:gd name="connsiteY24" fmla="*/ 48682 h 87889"/>
                <a:gd name="connsiteX25" fmla="*/ 17589 w 58100"/>
                <a:gd name="connsiteY25" fmla="*/ 41136 h 87889"/>
                <a:gd name="connsiteX26" fmla="*/ 13390 w 58100"/>
                <a:gd name="connsiteY26" fmla="*/ 23036 h 87889"/>
                <a:gd name="connsiteX27" fmla="*/ 17476 w 58100"/>
                <a:gd name="connsiteY27" fmla="*/ 33306 h 87889"/>
                <a:gd name="connsiteX28" fmla="*/ 29051 w 58100"/>
                <a:gd name="connsiteY28" fmla="*/ 36994 h 87889"/>
                <a:gd name="connsiteX29" fmla="*/ 40568 w 58100"/>
                <a:gd name="connsiteY29" fmla="*/ 33306 h 87889"/>
                <a:gd name="connsiteX30" fmla="*/ 44768 w 58100"/>
                <a:gd name="connsiteY30" fmla="*/ 23036 h 87889"/>
                <a:gd name="connsiteX31" fmla="*/ 40568 w 58100"/>
                <a:gd name="connsiteY31" fmla="*/ 12767 h 87889"/>
                <a:gd name="connsiteX32" fmla="*/ 29051 w 58100"/>
                <a:gd name="connsiteY32" fmla="*/ 9079 h 87889"/>
                <a:gd name="connsiteX33" fmla="*/ 17476 w 58100"/>
                <a:gd name="connsiteY33" fmla="*/ 12767 h 87889"/>
                <a:gd name="connsiteX34" fmla="*/ 13390 w 58100"/>
                <a:gd name="connsiteY34" fmla="*/ 23036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0" h="87889">
                  <a:moveTo>
                    <a:pt x="29051" y="46015"/>
                  </a:moveTo>
                  <a:cubicBezTo>
                    <a:pt x="23604" y="46015"/>
                    <a:pt x="19309" y="47472"/>
                    <a:pt x="16170" y="50384"/>
                  </a:cubicBezTo>
                  <a:cubicBezTo>
                    <a:pt x="13068" y="53296"/>
                    <a:pt x="11518" y="57306"/>
                    <a:pt x="11518" y="62413"/>
                  </a:cubicBezTo>
                  <a:cubicBezTo>
                    <a:pt x="11518" y="67520"/>
                    <a:pt x="13068" y="71530"/>
                    <a:pt x="16170" y="74442"/>
                  </a:cubicBezTo>
                  <a:cubicBezTo>
                    <a:pt x="19309" y="77354"/>
                    <a:pt x="23604" y="78810"/>
                    <a:pt x="29051" y="78810"/>
                  </a:cubicBezTo>
                  <a:cubicBezTo>
                    <a:pt x="34498" y="78810"/>
                    <a:pt x="38791" y="77354"/>
                    <a:pt x="41930" y="74442"/>
                  </a:cubicBezTo>
                  <a:cubicBezTo>
                    <a:pt x="45070" y="71491"/>
                    <a:pt x="46640" y="67482"/>
                    <a:pt x="46640" y="62413"/>
                  </a:cubicBezTo>
                  <a:cubicBezTo>
                    <a:pt x="46640" y="57306"/>
                    <a:pt x="45070" y="53296"/>
                    <a:pt x="41930" y="50384"/>
                  </a:cubicBezTo>
                  <a:cubicBezTo>
                    <a:pt x="38829" y="47472"/>
                    <a:pt x="34536" y="46015"/>
                    <a:pt x="29051" y="46015"/>
                  </a:cubicBezTo>
                  <a:moveTo>
                    <a:pt x="17589" y="41136"/>
                  </a:moveTo>
                  <a:cubicBezTo>
                    <a:pt x="12672" y="39925"/>
                    <a:pt x="8832" y="37637"/>
                    <a:pt x="6072" y="34271"/>
                  </a:cubicBezTo>
                  <a:cubicBezTo>
                    <a:pt x="3348" y="30904"/>
                    <a:pt x="1986" y="26800"/>
                    <a:pt x="1986" y="21958"/>
                  </a:cubicBezTo>
                  <a:cubicBezTo>
                    <a:pt x="1986" y="15187"/>
                    <a:pt x="4388" y="9835"/>
                    <a:pt x="9192" y="5901"/>
                  </a:cubicBezTo>
                  <a:cubicBezTo>
                    <a:pt x="14035" y="1966"/>
                    <a:pt x="20654" y="0"/>
                    <a:pt x="29051" y="0"/>
                  </a:cubicBezTo>
                  <a:cubicBezTo>
                    <a:pt x="37486" y="0"/>
                    <a:pt x="44105" y="1966"/>
                    <a:pt x="48909" y="5901"/>
                  </a:cubicBezTo>
                  <a:cubicBezTo>
                    <a:pt x="53713" y="9835"/>
                    <a:pt x="56116" y="15187"/>
                    <a:pt x="56116" y="21958"/>
                  </a:cubicBezTo>
                  <a:cubicBezTo>
                    <a:pt x="56116" y="26800"/>
                    <a:pt x="54735" y="30904"/>
                    <a:pt x="51972" y="34271"/>
                  </a:cubicBezTo>
                  <a:cubicBezTo>
                    <a:pt x="49250" y="37637"/>
                    <a:pt x="45448" y="39925"/>
                    <a:pt x="40568" y="41136"/>
                  </a:cubicBezTo>
                  <a:cubicBezTo>
                    <a:pt x="46091" y="42421"/>
                    <a:pt x="50384" y="44937"/>
                    <a:pt x="53449" y="48682"/>
                  </a:cubicBezTo>
                  <a:cubicBezTo>
                    <a:pt x="56550" y="52426"/>
                    <a:pt x="58100" y="57004"/>
                    <a:pt x="58100" y="62413"/>
                  </a:cubicBezTo>
                  <a:cubicBezTo>
                    <a:pt x="58100" y="70621"/>
                    <a:pt x="55585" y="76919"/>
                    <a:pt x="50555" y="81308"/>
                  </a:cubicBezTo>
                  <a:cubicBezTo>
                    <a:pt x="45562" y="85696"/>
                    <a:pt x="38393" y="87889"/>
                    <a:pt x="29051" y="87889"/>
                  </a:cubicBezTo>
                  <a:cubicBezTo>
                    <a:pt x="19707" y="87889"/>
                    <a:pt x="12520" y="85696"/>
                    <a:pt x="7489" y="81308"/>
                  </a:cubicBezTo>
                  <a:cubicBezTo>
                    <a:pt x="2496" y="76919"/>
                    <a:pt x="0" y="70621"/>
                    <a:pt x="0" y="62413"/>
                  </a:cubicBezTo>
                  <a:cubicBezTo>
                    <a:pt x="0" y="57004"/>
                    <a:pt x="1551" y="52426"/>
                    <a:pt x="4653" y="48682"/>
                  </a:cubicBezTo>
                  <a:cubicBezTo>
                    <a:pt x="7755" y="44937"/>
                    <a:pt x="12067" y="42421"/>
                    <a:pt x="17589" y="41136"/>
                  </a:cubicBezTo>
                  <a:moveTo>
                    <a:pt x="13390" y="23036"/>
                  </a:moveTo>
                  <a:cubicBezTo>
                    <a:pt x="13390" y="27425"/>
                    <a:pt x="14752" y="30848"/>
                    <a:pt x="17476" y="33306"/>
                  </a:cubicBezTo>
                  <a:cubicBezTo>
                    <a:pt x="20237" y="35764"/>
                    <a:pt x="24095" y="36994"/>
                    <a:pt x="29051" y="36994"/>
                  </a:cubicBezTo>
                  <a:cubicBezTo>
                    <a:pt x="33969" y="36994"/>
                    <a:pt x="37808" y="35764"/>
                    <a:pt x="40568" y="33306"/>
                  </a:cubicBezTo>
                  <a:cubicBezTo>
                    <a:pt x="43368" y="30848"/>
                    <a:pt x="44768" y="27425"/>
                    <a:pt x="44768" y="23036"/>
                  </a:cubicBezTo>
                  <a:cubicBezTo>
                    <a:pt x="44768" y="18648"/>
                    <a:pt x="43368" y="15225"/>
                    <a:pt x="40568" y="12767"/>
                  </a:cubicBezTo>
                  <a:cubicBezTo>
                    <a:pt x="37808" y="10309"/>
                    <a:pt x="33969" y="9079"/>
                    <a:pt x="29051" y="9079"/>
                  </a:cubicBezTo>
                  <a:cubicBezTo>
                    <a:pt x="24095" y="9079"/>
                    <a:pt x="20237" y="10309"/>
                    <a:pt x="17476" y="12767"/>
                  </a:cubicBezTo>
                  <a:cubicBezTo>
                    <a:pt x="14752" y="15225"/>
                    <a:pt x="13390" y="18648"/>
                    <a:pt x="13390" y="23036"/>
                  </a:cubicBezTo>
                  <a:close/>
                </a:path>
              </a:pathLst>
            </a:custGeom>
            <a:solidFill>
              <a:srgbClr val="000000"/>
            </a:solidFill>
            <a:ln w="1397" cap="flat">
              <a:noFill/>
              <a:prstDash val="solid"/>
              <a:miter/>
            </a:ln>
          </p:spPr>
          <p:txBody>
            <a:bodyPr rtlCol="0" anchor="ctr"/>
            <a:lstStyle/>
            <a:p>
              <a:endParaRPr lang="en-DE"/>
            </a:p>
          </p:txBody>
        </p:sp>
        <p:sp>
          <p:nvSpPr>
            <p:cNvPr id="75" name="Freeform 74">
              <a:extLst>
                <a:ext uri="{FF2B5EF4-FFF2-40B4-BE49-F238E27FC236}">
                  <a16:creationId xmlns:a16="http://schemas.microsoft.com/office/drawing/2014/main" id="{6B6CE96B-5366-3EE6-C711-0E5903ACC74D}"/>
                </a:ext>
              </a:extLst>
            </p:cNvPr>
            <p:cNvSpPr/>
            <p:nvPr/>
          </p:nvSpPr>
          <p:spPr>
            <a:xfrm>
              <a:off x="3683817" y="3082009"/>
              <a:ext cx="58498" cy="87889"/>
            </a:xfrm>
            <a:custGeom>
              <a:avLst/>
              <a:gdLst>
                <a:gd name="connsiteX0" fmla="*/ 30241 w 58498"/>
                <a:gd name="connsiteY0" fmla="*/ 39320 h 87889"/>
                <a:gd name="connsiteX1" fmla="*/ 17986 w 58498"/>
                <a:gd name="connsiteY1" fmla="*/ 44597 h 87889"/>
                <a:gd name="connsiteX2" fmla="*/ 13504 w 58498"/>
                <a:gd name="connsiteY2" fmla="*/ 59065 h 87889"/>
                <a:gd name="connsiteX3" fmla="*/ 17986 w 58498"/>
                <a:gd name="connsiteY3" fmla="*/ 73534 h 87889"/>
                <a:gd name="connsiteX4" fmla="*/ 30241 w 58498"/>
                <a:gd name="connsiteY4" fmla="*/ 78810 h 87889"/>
                <a:gd name="connsiteX5" fmla="*/ 42441 w 58498"/>
                <a:gd name="connsiteY5" fmla="*/ 73534 h 87889"/>
                <a:gd name="connsiteX6" fmla="*/ 46979 w 58498"/>
                <a:gd name="connsiteY6" fmla="*/ 59065 h 87889"/>
                <a:gd name="connsiteX7" fmla="*/ 42441 w 58498"/>
                <a:gd name="connsiteY7" fmla="*/ 44597 h 87889"/>
                <a:gd name="connsiteX8" fmla="*/ 30241 w 58498"/>
                <a:gd name="connsiteY8" fmla="*/ 39320 h 87889"/>
                <a:gd name="connsiteX9" fmla="*/ 52994 w 58498"/>
                <a:gd name="connsiteY9" fmla="*/ 3405 h 87889"/>
                <a:gd name="connsiteX10" fmla="*/ 52994 w 58498"/>
                <a:gd name="connsiteY10" fmla="*/ 13844 h 87889"/>
                <a:gd name="connsiteX11" fmla="*/ 44256 w 58498"/>
                <a:gd name="connsiteY11" fmla="*/ 10723 h 87889"/>
                <a:gd name="connsiteX12" fmla="*/ 35575 w 58498"/>
                <a:gd name="connsiteY12" fmla="*/ 9646 h 87889"/>
                <a:gd name="connsiteX13" fmla="*/ 18213 w 58498"/>
                <a:gd name="connsiteY13" fmla="*/ 17305 h 87889"/>
                <a:gd name="connsiteX14" fmla="*/ 11404 w 58498"/>
                <a:gd name="connsiteY14" fmla="*/ 40455 h 87889"/>
                <a:gd name="connsiteX15" fmla="*/ 19802 w 58498"/>
                <a:gd name="connsiteY15" fmla="*/ 32908 h 87889"/>
                <a:gd name="connsiteX16" fmla="*/ 30922 w 58498"/>
                <a:gd name="connsiteY16" fmla="*/ 30241 h 87889"/>
                <a:gd name="connsiteX17" fmla="*/ 51065 w 58498"/>
                <a:gd name="connsiteY17" fmla="*/ 38015 h 87889"/>
                <a:gd name="connsiteX18" fmla="*/ 58498 w 58498"/>
                <a:gd name="connsiteY18" fmla="*/ 59065 h 87889"/>
                <a:gd name="connsiteX19" fmla="*/ 50782 w 58498"/>
                <a:gd name="connsiteY19" fmla="*/ 80002 h 87889"/>
                <a:gd name="connsiteX20" fmla="*/ 30241 w 58498"/>
                <a:gd name="connsiteY20" fmla="*/ 87889 h 87889"/>
                <a:gd name="connsiteX21" fmla="*/ 7774 w 58498"/>
                <a:gd name="connsiteY21" fmla="*/ 76655 h 87889"/>
                <a:gd name="connsiteX22" fmla="*/ 0 w 58498"/>
                <a:gd name="connsiteY22" fmla="*/ 43973 h 87889"/>
                <a:gd name="connsiteX23" fmla="*/ 9531 w 58498"/>
                <a:gd name="connsiteY23" fmla="*/ 11971 h 87889"/>
                <a:gd name="connsiteX24" fmla="*/ 35121 w 58498"/>
                <a:gd name="connsiteY24" fmla="*/ 0 h 87889"/>
                <a:gd name="connsiteX25" fmla="*/ 43802 w 58498"/>
                <a:gd name="connsiteY25" fmla="*/ 852 h 87889"/>
                <a:gd name="connsiteX26" fmla="*/ 52994 w 58498"/>
                <a:gd name="connsiteY26" fmla="*/ 3405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98" h="87889">
                  <a:moveTo>
                    <a:pt x="30241" y="39320"/>
                  </a:moveTo>
                  <a:cubicBezTo>
                    <a:pt x="25097" y="39320"/>
                    <a:pt x="21013" y="41080"/>
                    <a:pt x="17986" y="44597"/>
                  </a:cubicBezTo>
                  <a:cubicBezTo>
                    <a:pt x="14998" y="48114"/>
                    <a:pt x="13504" y="52938"/>
                    <a:pt x="13504" y="59065"/>
                  </a:cubicBezTo>
                  <a:cubicBezTo>
                    <a:pt x="13504" y="65155"/>
                    <a:pt x="14998" y="69978"/>
                    <a:pt x="17986" y="73534"/>
                  </a:cubicBezTo>
                  <a:cubicBezTo>
                    <a:pt x="21013" y="77051"/>
                    <a:pt x="25097" y="78810"/>
                    <a:pt x="30241" y="78810"/>
                  </a:cubicBezTo>
                  <a:cubicBezTo>
                    <a:pt x="35386" y="78810"/>
                    <a:pt x="39452" y="77051"/>
                    <a:pt x="42441" y="73534"/>
                  </a:cubicBezTo>
                  <a:cubicBezTo>
                    <a:pt x="45466" y="69978"/>
                    <a:pt x="46979" y="65155"/>
                    <a:pt x="46979" y="59065"/>
                  </a:cubicBezTo>
                  <a:cubicBezTo>
                    <a:pt x="46979" y="52938"/>
                    <a:pt x="45466" y="48114"/>
                    <a:pt x="42441" y="44597"/>
                  </a:cubicBezTo>
                  <a:cubicBezTo>
                    <a:pt x="39452" y="41080"/>
                    <a:pt x="35386" y="39320"/>
                    <a:pt x="30241" y="39320"/>
                  </a:cubicBezTo>
                  <a:moveTo>
                    <a:pt x="52994" y="3405"/>
                  </a:moveTo>
                  <a:lnTo>
                    <a:pt x="52994" y="13844"/>
                  </a:lnTo>
                  <a:cubicBezTo>
                    <a:pt x="50119" y="12483"/>
                    <a:pt x="47207" y="11442"/>
                    <a:pt x="44256" y="10723"/>
                  </a:cubicBezTo>
                  <a:cubicBezTo>
                    <a:pt x="41344" y="10005"/>
                    <a:pt x="38451" y="9646"/>
                    <a:pt x="35575" y="9646"/>
                  </a:cubicBezTo>
                  <a:cubicBezTo>
                    <a:pt x="28010" y="9646"/>
                    <a:pt x="22223" y="12200"/>
                    <a:pt x="18213" y="17305"/>
                  </a:cubicBezTo>
                  <a:cubicBezTo>
                    <a:pt x="14242" y="22412"/>
                    <a:pt x="11971" y="30128"/>
                    <a:pt x="11404" y="40455"/>
                  </a:cubicBezTo>
                  <a:cubicBezTo>
                    <a:pt x="13635" y="37165"/>
                    <a:pt x="16435" y="34649"/>
                    <a:pt x="19802" y="32908"/>
                  </a:cubicBezTo>
                  <a:cubicBezTo>
                    <a:pt x="23168" y="31131"/>
                    <a:pt x="26876" y="30241"/>
                    <a:pt x="30922" y="30241"/>
                  </a:cubicBezTo>
                  <a:cubicBezTo>
                    <a:pt x="39434" y="30241"/>
                    <a:pt x="46147" y="32833"/>
                    <a:pt x="51065" y="38015"/>
                  </a:cubicBezTo>
                  <a:cubicBezTo>
                    <a:pt x="56020" y="43160"/>
                    <a:pt x="58498" y="50175"/>
                    <a:pt x="58498" y="59065"/>
                  </a:cubicBezTo>
                  <a:cubicBezTo>
                    <a:pt x="58498" y="67765"/>
                    <a:pt x="55926" y="74744"/>
                    <a:pt x="50782" y="80002"/>
                  </a:cubicBezTo>
                  <a:cubicBezTo>
                    <a:pt x="45637" y="85260"/>
                    <a:pt x="38790" y="87889"/>
                    <a:pt x="30241" y="87889"/>
                  </a:cubicBezTo>
                  <a:cubicBezTo>
                    <a:pt x="20444" y="87889"/>
                    <a:pt x="12955" y="84144"/>
                    <a:pt x="7774" y="76655"/>
                  </a:cubicBezTo>
                  <a:cubicBezTo>
                    <a:pt x="2591" y="69126"/>
                    <a:pt x="0" y="58233"/>
                    <a:pt x="0" y="43973"/>
                  </a:cubicBezTo>
                  <a:cubicBezTo>
                    <a:pt x="0" y="30582"/>
                    <a:pt x="3177" y="19914"/>
                    <a:pt x="9531" y="11971"/>
                  </a:cubicBezTo>
                  <a:cubicBezTo>
                    <a:pt x="15886" y="3990"/>
                    <a:pt x="24416" y="0"/>
                    <a:pt x="35121" y="0"/>
                  </a:cubicBezTo>
                  <a:cubicBezTo>
                    <a:pt x="37997" y="0"/>
                    <a:pt x="40891" y="284"/>
                    <a:pt x="43802" y="852"/>
                  </a:cubicBezTo>
                  <a:cubicBezTo>
                    <a:pt x="46754" y="1419"/>
                    <a:pt x="49817" y="2269"/>
                    <a:pt x="52994" y="3405"/>
                  </a:cubicBezTo>
                  <a:close/>
                </a:path>
              </a:pathLst>
            </a:custGeom>
            <a:solidFill>
              <a:srgbClr val="000000"/>
            </a:solidFill>
            <a:ln w="1397" cap="flat">
              <a:noFill/>
              <a:prstDash val="solid"/>
              <a:miter/>
            </a:ln>
          </p:spPr>
          <p:txBody>
            <a:bodyPr rtlCol="0" anchor="ctr"/>
            <a:lstStyle/>
            <a:p>
              <a:endParaRPr lang="en-DE"/>
            </a:p>
          </p:txBody>
        </p:sp>
        <p:sp>
          <p:nvSpPr>
            <p:cNvPr id="76" name="Freeform 75">
              <a:extLst>
                <a:ext uri="{FF2B5EF4-FFF2-40B4-BE49-F238E27FC236}">
                  <a16:creationId xmlns:a16="http://schemas.microsoft.com/office/drawing/2014/main" id="{B2E1CD2D-3A57-7C5A-D015-D69B288782C8}"/>
                </a:ext>
              </a:extLst>
            </p:cNvPr>
            <p:cNvSpPr/>
            <p:nvPr/>
          </p:nvSpPr>
          <p:spPr>
            <a:xfrm>
              <a:off x="3756954" y="3082009"/>
              <a:ext cx="58440" cy="87889"/>
            </a:xfrm>
            <a:custGeom>
              <a:avLst/>
              <a:gdLst>
                <a:gd name="connsiteX0" fmla="*/ 5447 w 58440"/>
                <a:gd name="connsiteY0" fmla="*/ 84484 h 87889"/>
                <a:gd name="connsiteX1" fmla="*/ 5447 w 58440"/>
                <a:gd name="connsiteY1" fmla="*/ 74044 h 87889"/>
                <a:gd name="connsiteX2" fmla="*/ 14184 w 58440"/>
                <a:gd name="connsiteY2" fmla="*/ 77165 h 87889"/>
                <a:gd name="connsiteX3" fmla="*/ 22866 w 58440"/>
                <a:gd name="connsiteY3" fmla="*/ 78243 h 87889"/>
                <a:gd name="connsiteX4" fmla="*/ 40171 w 58440"/>
                <a:gd name="connsiteY4" fmla="*/ 70640 h 87889"/>
                <a:gd name="connsiteX5" fmla="*/ 47037 w 58440"/>
                <a:gd name="connsiteY5" fmla="*/ 47434 h 87889"/>
                <a:gd name="connsiteX6" fmla="*/ 38696 w 58440"/>
                <a:gd name="connsiteY6" fmla="*/ 54924 h 87889"/>
                <a:gd name="connsiteX7" fmla="*/ 27519 w 58440"/>
                <a:gd name="connsiteY7" fmla="*/ 57533 h 87889"/>
                <a:gd name="connsiteX8" fmla="*/ 7376 w 58440"/>
                <a:gd name="connsiteY8" fmla="*/ 49873 h 87889"/>
                <a:gd name="connsiteX9" fmla="*/ 0 w 58440"/>
                <a:gd name="connsiteY9" fmla="*/ 28824 h 87889"/>
                <a:gd name="connsiteX10" fmla="*/ 7716 w 58440"/>
                <a:gd name="connsiteY10" fmla="*/ 7887 h 87889"/>
                <a:gd name="connsiteX11" fmla="*/ 28257 w 58440"/>
                <a:gd name="connsiteY11" fmla="*/ 0 h 87889"/>
                <a:gd name="connsiteX12" fmla="*/ 50668 w 58440"/>
                <a:gd name="connsiteY12" fmla="*/ 11291 h 87889"/>
                <a:gd name="connsiteX13" fmla="*/ 58441 w 58440"/>
                <a:gd name="connsiteY13" fmla="*/ 43973 h 87889"/>
                <a:gd name="connsiteX14" fmla="*/ 48909 w 58440"/>
                <a:gd name="connsiteY14" fmla="*/ 75974 h 87889"/>
                <a:gd name="connsiteX15" fmla="*/ 23377 w 58440"/>
                <a:gd name="connsiteY15" fmla="*/ 87889 h 87889"/>
                <a:gd name="connsiteX16" fmla="*/ 14638 w 58440"/>
                <a:gd name="connsiteY16" fmla="*/ 87038 h 87889"/>
                <a:gd name="connsiteX17" fmla="*/ 5447 w 58440"/>
                <a:gd name="connsiteY17" fmla="*/ 84484 h 87889"/>
                <a:gd name="connsiteX18" fmla="*/ 28257 w 58440"/>
                <a:gd name="connsiteY18" fmla="*/ 48569 h 87889"/>
                <a:gd name="connsiteX19" fmla="*/ 40455 w 58440"/>
                <a:gd name="connsiteY19" fmla="*/ 43291 h 87889"/>
                <a:gd name="connsiteX20" fmla="*/ 44994 w 58440"/>
                <a:gd name="connsiteY20" fmla="*/ 28824 h 87889"/>
                <a:gd name="connsiteX21" fmla="*/ 40455 w 58440"/>
                <a:gd name="connsiteY21" fmla="*/ 14411 h 87889"/>
                <a:gd name="connsiteX22" fmla="*/ 28257 w 58440"/>
                <a:gd name="connsiteY22" fmla="*/ 9078 h 87889"/>
                <a:gd name="connsiteX23" fmla="*/ 16001 w 58440"/>
                <a:gd name="connsiteY23" fmla="*/ 14411 h 87889"/>
                <a:gd name="connsiteX24" fmla="*/ 11518 w 58440"/>
                <a:gd name="connsiteY24" fmla="*/ 28824 h 87889"/>
                <a:gd name="connsiteX25" fmla="*/ 16001 w 58440"/>
                <a:gd name="connsiteY25" fmla="*/ 43291 h 87889"/>
                <a:gd name="connsiteX26" fmla="*/ 28257 w 58440"/>
                <a:gd name="connsiteY26" fmla="*/ 48569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440" h="87889">
                  <a:moveTo>
                    <a:pt x="5447" y="84484"/>
                  </a:moveTo>
                  <a:lnTo>
                    <a:pt x="5447" y="74044"/>
                  </a:lnTo>
                  <a:cubicBezTo>
                    <a:pt x="8323" y="75407"/>
                    <a:pt x="11235" y="76446"/>
                    <a:pt x="14184" y="77165"/>
                  </a:cubicBezTo>
                  <a:cubicBezTo>
                    <a:pt x="17136" y="77883"/>
                    <a:pt x="20029" y="78243"/>
                    <a:pt x="22866" y="78243"/>
                  </a:cubicBezTo>
                  <a:cubicBezTo>
                    <a:pt x="30430" y="78243"/>
                    <a:pt x="36200" y="75709"/>
                    <a:pt x="40171" y="70640"/>
                  </a:cubicBezTo>
                  <a:cubicBezTo>
                    <a:pt x="44181" y="65534"/>
                    <a:pt x="46469" y="57798"/>
                    <a:pt x="47037" y="47434"/>
                  </a:cubicBezTo>
                  <a:cubicBezTo>
                    <a:pt x="44843" y="50687"/>
                    <a:pt x="42063" y="53183"/>
                    <a:pt x="38696" y="54924"/>
                  </a:cubicBezTo>
                  <a:cubicBezTo>
                    <a:pt x="35330" y="56663"/>
                    <a:pt x="31604" y="57533"/>
                    <a:pt x="27519" y="57533"/>
                  </a:cubicBezTo>
                  <a:cubicBezTo>
                    <a:pt x="19046" y="57533"/>
                    <a:pt x="12331" y="54980"/>
                    <a:pt x="7376" y="49873"/>
                  </a:cubicBezTo>
                  <a:cubicBezTo>
                    <a:pt x="2458" y="44728"/>
                    <a:pt x="0" y="37712"/>
                    <a:pt x="0" y="28824"/>
                  </a:cubicBezTo>
                  <a:cubicBezTo>
                    <a:pt x="0" y="20125"/>
                    <a:pt x="2572" y="13145"/>
                    <a:pt x="7716" y="7887"/>
                  </a:cubicBezTo>
                  <a:cubicBezTo>
                    <a:pt x="12861" y="2629"/>
                    <a:pt x="19709" y="0"/>
                    <a:pt x="28257" y="0"/>
                  </a:cubicBezTo>
                  <a:cubicBezTo>
                    <a:pt x="38053" y="0"/>
                    <a:pt x="45524" y="3764"/>
                    <a:pt x="50668" y="11291"/>
                  </a:cubicBezTo>
                  <a:cubicBezTo>
                    <a:pt x="55849" y="18780"/>
                    <a:pt x="58441" y="29674"/>
                    <a:pt x="58441" y="43973"/>
                  </a:cubicBezTo>
                  <a:cubicBezTo>
                    <a:pt x="58441" y="57326"/>
                    <a:pt x="55264" y="67992"/>
                    <a:pt x="48909" y="75974"/>
                  </a:cubicBezTo>
                  <a:cubicBezTo>
                    <a:pt x="42592" y="83917"/>
                    <a:pt x="34082" y="87889"/>
                    <a:pt x="23377" y="87889"/>
                  </a:cubicBezTo>
                  <a:cubicBezTo>
                    <a:pt x="20501" y="87889"/>
                    <a:pt x="17589" y="87605"/>
                    <a:pt x="14638" y="87038"/>
                  </a:cubicBezTo>
                  <a:cubicBezTo>
                    <a:pt x="11688" y="86470"/>
                    <a:pt x="8625" y="85619"/>
                    <a:pt x="5447" y="84484"/>
                  </a:cubicBezTo>
                  <a:moveTo>
                    <a:pt x="28257" y="48569"/>
                  </a:moveTo>
                  <a:cubicBezTo>
                    <a:pt x="33401" y="48569"/>
                    <a:pt x="37467" y="46810"/>
                    <a:pt x="40455" y="43291"/>
                  </a:cubicBezTo>
                  <a:cubicBezTo>
                    <a:pt x="43482" y="39774"/>
                    <a:pt x="44994" y="34952"/>
                    <a:pt x="44994" y="28824"/>
                  </a:cubicBezTo>
                  <a:cubicBezTo>
                    <a:pt x="44994" y="22734"/>
                    <a:pt x="43482" y="17930"/>
                    <a:pt x="40455" y="14411"/>
                  </a:cubicBezTo>
                  <a:cubicBezTo>
                    <a:pt x="37467" y="10855"/>
                    <a:pt x="33401" y="9078"/>
                    <a:pt x="28257" y="9078"/>
                  </a:cubicBezTo>
                  <a:cubicBezTo>
                    <a:pt x="23112" y="9078"/>
                    <a:pt x="19026" y="10855"/>
                    <a:pt x="16001" y="14411"/>
                  </a:cubicBezTo>
                  <a:cubicBezTo>
                    <a:pt x="13012" y="17930"/>
                    <a:pt x="11518" y="22734"/>
                    <a:pt x="11518" y="28824"/>
                  </a:cubicBezTo>
                  <a:cubicBezTo>
                    <a:pt x="11518" y="34952"/>
                    <a:pt x="13012" y="39774"/>
                    <a:pt x="16001" y="43291"/>
                  </a:cubicBezTo>
                  <a:cubicBezTo>
                    <a:pt x="19026" y="46810"/>
                    <a:pt x="23112" y="48569"/>
                    <a:pt x="28257" y="48569"/>
                  </a:cubicBezTo>
                  <a:close/>
                </a:path>
              </a:pathLst>
            </a:custGeom>
            <a:solidFill>
              <a:srgbClr val="000000"/>
            </a:solidFill>
            <a:ln w="1397" cap="flat">
              <a:noFill/>
              <a:prstDash val="solid"/>
              <a:miter/>
            </a:ln>
          </p:spPr>
          <p:txBody>
            <a:bodyPr rtlCol="0" anchor="ctr"/>
            <a:lstStyle/>
            <a:p>
              <a:endParaRPr lang="en-DE"/>
            </a:p>
          </p:txBody>
        </p:sp>
        <p:sp>
          <p:nvSpPr>
            <p:cNvPr id="77" name="Freeform 76">
              <a:extLst>
                <a:ext uri="{FF2B5EF4-FFF2-40B4-BE49-F238E27FC236}">
                  <a16:creationId xmlns:a16="http://schemas.microsoft.com/office/drawing/2014/main" id="{91318BEA-C320-7F87-3736-43E8A245E4EF}"/>
                </a:ext>
              </a:extLst>
            </p:cNvPr>
            <p:cNvSpPr/>
            <p:nvPr/>
          </p:nvSpPr>
          <p:spPr>
            <a:xfrm>
              <a:off x="3684782" y="2823682"/>
              <a:ext cx="54468" cy="84711"/>
            </a:xfrm>
            <a:custGeom>
              <a:avLst/>
              <a:gdLst>
                <a:gd name="connsiteX0" fmla="*/ 0 w 54468"/>
                <a:gd name="connsiteY0" fmla="*/ 0 h 84711"/>
                <a:gd name="connsiteX1" fmla="*/ 54468 w 54468"/>
                <a:gd name="connsiteY1" fmla="*/ 0 h 84711"/>
                <a:gd name="connsiteX2" fmla="*/ 54468 w 54468"/>
                <a:gd name="connsiteY2" fmla="*/ 4880 h 84711"/>
                <a:gd name="connsiteX3" fmla="*/ 23716 w 54468"/>
                <a:gd name="connsiteY3" fmla="*/ 84711 h 84711"/>
                <a:gd name="connsiteX4" fmla="*/ 11744 w 54468"/>
                <a:gd name="connsiteY4" fmla="*/ 84711 h 84711"/>
                <a:gd name="connsiteX5" fmla="*/ 40682 w 54468"/>
                <a:gd name="connsiteY5" fmla="*/ 9645 h 84711"/>
                <a:gd name="connsiteX6" fmla="*/ 0 w 54468"/>
                <a:gd name="connsiteY6" fmla="*/ 9645 h 84711"/>
                <a:gd name="connsiteX7" fmla="*/ 0 w 54468"/>
                <a:gd name="connsiteY7" fmla="*/ 0 h 8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68" h="84711">
                  <a:moveTo>
                    <a:pt x="0" y="0"/>
                  </a:moveTo>
                  <a:lnTo>
                    <a:pt x="54468" y="0"/>
                  </a:lnTo>
                  <a:lnTo>
                    <a:pt x="54468" y="4880"/>
                  </a:lnTo>
                  <a:lnTo>
                    <a:pt x="23716" y="84711"/>
                  </a:lnTo>
                  <a:lnTo>
                    <a:pt x="11744" y="84711"/>
                  </a:lnTo>
                  <a:lnTo>
                    <a:pt x="40682" y="9645"/>
                  </a:lnTo>
                  <a:lnTo>
                    <a:pt x="0" y="9645"/>
                  </a:lnTo>
                  <a:lnTo>
                    <a:pt x="0" y="0"/>
                  </a:lnTo>
                  <a:close/>
                </a:path>
              </a:pathLst>
            </a:custGeom>
            <a:solidFill>
              <a:srgbClr val="000000"/>
            </a:solidFill>
            <a:ln w="1397" cap="flat">
              <a:noFill/>
              <a:prstDash val="solid"/>
              <a:miter/>
            </a:ln>
          </p:spPr>
          <p:txBody>
            <a:bodyPr rtlCol="0" anchor="ctr"/>
            <a:lstStyle/>
            <a:p>
              <a:endParaRPr lang="en-DE"/>
            </a:p>
          </p:txBody>
        </p:sp>
        <p:sp>
          <p:nvSpPr>
            <p:cNvPr id="78" name="Freeform 77">
              <a:extLst>
                <a:ext uri="{FF2B5EF4-FFF2-40B4-BE49-F238E27FC236}">
                  <a16:creationId xmlns:a16="http://schemas.microsoft.com/office/drawing/2014/main" id="{F2A43EA6-CBD3-5CFC-142D-FEE923C98810}"/>
                </a:ext>
              </a:extLst>
            </p:cNvPr>
            <p:cNvSpPr/>
            <p:nvPr/>
          </p:nvSpPr>
          <p:spPr>
            <a:xfrm>
              <a:off x="3756840" y="2822150"/>
              <a:ext cx="58554" cy="87889"/>
            </a:xfrm>
            <a:custGeom>
              <a:avLst/>
              <a:gdLst>
                <a:gd name="connsiteX0" fmla="*/ 29278 w 58554"/>
                <a:gd name="connsiteY0" fmla="*/ 9078 h 87889"/>
                <a:gd name="connsiteX1" fmla="*/ 15944 w 58554"/>
                <a:gd name="connsiteY1" fmla="*/ 17816 h 87889"/>
                <a:gd name="connsiteX2" fmla="*/ 11518 w 58554"/>
                <a:gd name="connsiteY2" fmla="*/ 43973 h 87889"/>
                <a:gd name="connsiteX3" fmla="*/ 15944 w 58554"/>
                <a:gd name="connsiteY3" fmla="*/ 70129 h 87889"/>
                <a:gd name="connsiteX4" fmla="*/ 29278 w 58554"/>
                <a:gd name="connsiteY4" fmla="*/ 78810 h 87889"/>
                <a:gd name="connsiteX5" fmla="*/ 42611 w 58554"/>
                <a:gd name="connsiteY5" fmla="*/ 70129 h 87889"/>
                <a:gd name="connsiteX6" fmla="*/ 47094 w 58554"/>
                <a:gd name="connsiteY6" fmla="*/ 43973 h 87889"/>
                <a:gd name="connsiteX7" fmla="*/ 42611 w 58554"/>
                <a:gd name="connsiteY7" fmla="*/ 17816 h 87889"/>
                <a:gd name="connsiteX8" fmla="*/ 29278 w 58554"/>
                <a:gd name="connsiteY8" fmla="*/ 9078 h 87889"/>
                <a:gd name="connsiteX9" fmla="*/ 29278 w 58554"/>
                <a:gd name="connsiteY9" fmla="*/ 0 h 87889"/>
                <a:gd name="connsiteX10" fmla="*/ 51009 w 58554"/>
                <a:gd name="connsiteY10" fmla="*/ 11291 h 87889"/>
                <a:gd name="connsiteX11" fmla="*/ 58554 w 58554"/>
                <a:gd name="connsiteY11" fmla="*/ 43973 h 87889"/>
                <a:gd name="connsiteX12" fmla="*/ 51009 w 58554"/>
                <a:gd name="connsiteY12" fmla="*/ 76655 h 87889"/>
                <a:gd name="connsiteX13" fmla="*/ 29278 w 58554"/>
                <a:gd name="connsiteY13" fmla="*/ 87889 h 87889"/>
                <a:gd name="connsiteX14" fmla="*/ 7489 w 58554"/>
                <a:gd name="connsiteY14" fmla="*/ 76655 h 87889"/>
                <a:gd name="connsiteX15" fmla="*/ 0 w 58554"/>
                <a:gd name="connsiteY15" fmla="*/ 43973 h 87889"/>
                <a:gd name="connsiteX16" fmla="*/ 7489 w 58554"/>
                <a:gd name="connsiteY16" fmla="*/ 11291 h 87889"/>
                <a:gd name="connsiteX17" fmla="*/ 29278 w 58554"/>
                <a:gd name="connsiteY17" fmla="*/ 0 h 8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4" h="87889">
                  <a:moveTo>
                    <a:pt x="29278" y="9078"/>
                  </a:moveTo>
                  <a:cubicBezTo>
                    <a:pt x="23377" y="9078"/>
                    <a:pt x="18931" y="11991"/>
                    <a:pt x="15944" y="17816"/>
                  </a:cubicBezTo>
                  <a:cubicBezTo>
                    <a:pt x="12992" y="23604"/>
                    <a:pt x="11518" y="32323"/>
                    <a:pt x="11518" y="43973"/>
                  </a:cubicBezTo>
                  <a:cubicBezTo>
                    <a:pt x="11518" y="55586"/>
                    <a:pt x="12992" y="64304"/>
                    <a:pt x="15944" y="70129"/>
                  </a:cubicBezTo>
                  <a:cubicBezTo>
                    <a:pt x="18931" y="75917"/>
                    <a:pt x="23377" y="78810"/>
                    <a:pt x="29278" y="78810"/>
                  </a:cubicBezTo>
                  <a:cubicBezTo>
                    <a:pt x="35217" y="78810"/>
                    <a:pt x="39661" y="75917"/>
                    <a:pt x="42611" y="70129"/>
                  </a:cubicBezTo>
                  <a:cubicBezTo>
                    <a:pt x="45600" y="64304"/>
                    <a:pt x="47094" y="55586"/>
                    <a:pt x="47094" y="43973"/>
                  </a:cubicBezTo>
                  <a:cubicBezTo>
                    <a:pt x="47094" y="32323"/>
                    <a:pt x="45600" y="23604"/>
                    <a:pt x="42611" y="17816"/>
                  </a:cubicBezTo>
                  <a:cubicBezTo>
                    <a:pt x="39661" y="11991"/>
                    <a:pt x="35217" y="9078"/>
                    <a:pt x="29278" y="9078"/>
                  </a:cubicBezTo>
                  <a:moveTo>
                    <a:pt x="29278" y="0"/>
                  </a:moveTo>
                  <a:cubicBezTo>
                    <a:pt x="38771" y="0"/>
                    <a:pt x="46015" y="3764"/>
                    <a:pt x="51009" y="11291"/>
                  </a:cubicBezTo>
                  <a:cubicBezTo>
                    <a:pt x="56039" y="18780"/>
                    <a:pt x="58554" y="29674"/>
                    <a:pt x="58554" y="43973"/>
                  </a:cubicBezTo>
                  <a:cubicBezTo>
                    <a:pt x="58554" y="58233"/>
                    <a:pt x="56039" y="69126"/>
                    <a:pt x="51009" y="76655"/>
                  </a:cubicBezTo>
                  <a:cubicBezTo>
                    <a:pt x="46015" y="84144"/>
                    <a:pt x="38771" y="87889"/>
                    <a:pt x="29278" y="87889"/>
                  </a:cubicBezTo>
                  <a:cubicBezTo>
                    <a:pt x="19783" y="87889"/>
                    <a:pt x="12520" y="84144"/>
                    <a:pt x="7489" y="76655"/>
                  </a:cubicBezTo>
                  <a:cubicBezTo>
                    <a:pt x="2496" y="69126"/>
                    <a:pt x="0" y="58233"/>
                    <a:pt x="0" y="43973"/>
                  </a:cubicBezTo>
                  <a:cubicBezTo>
                    <a:pt x="0" y="29674"/>
                    <a:pt x="2496" y="18780"/>
                    <a:pt x="7489" y="11291"/>
                  </a:cubicBezTo>
                  <a:cubicBezTo>
                    <a:pt x="12520" y="3764"/>
                    <a:pt x="19783" y="0"/>
                    <a:pt x="29278" y="0"/>
                  </a:cubicBezTo>
                  <a:close/>
                </a:path>
              </a:pathLst>
            </a:custGeom>
            <a:solidFill>
              <a:srgbClr val="000000"/>
            </a:solidFill>
            <a:ln w="1397" cap="flat">
              <a:noFill/>
              <a:prstDash val="solid"/>
              <a:miter/>
            </a:ln>
          </p:spPr>
          <p:txBody>
            <a:bodyPr rtlCol="0" anchor="ctr"/>
            <a:lstStyle/>
            <a:p>
              <a:endParaRPr lang="en-DE"/>
            </a:p>
          </p:txBody>
        </p:sp>
        <p:sp>
          <p:nvSpPr>
            <p:cNvPr id="79" name="Freeform 78">
              <a:extLst>
                <a:ext uri="{FF2B5EF4-FFF2-40B4-BE49-F238E27FC236}">
                  <a16:creationId xmlns:a16="http://schemas.microsoft.com/office/drawing/2014/main" id="{A5D2B70D-BF95-7524-6B21-CC7DC633B643}"/>
                </a:ext>
              </a:extLst>
            </p:cNvPr>
            <p:cNvSpPr/>
            <p:nvPr/>
          </p:nvSpPr>
          <p:spPr>
            <a:xfrm>
              <a:off x="3530038" y="3622060"/>
              <a:ext cx="86937" cy="62005"/>
            </a:xfrm>
            <a:custGeom>
              <a:avLst/>
              <a:gdLst>
                <a:gd name="connsiteX0" fmla="*/ 5118 w 86937"/>
                <a:gd name="connsiteY0" fmla="*/ 0 h 62005"/>
                <a:gd name="connsiteX1" fmla="*/ 8202 w 86937"/>
                <a:gd name="connsiteY1" fmla="*/ 591 h 62005"/>
                <a:gd name="connsiteX2" fmla="*/ 59511 w 86937"/>
                <a:gd name="connsiteY2" fmla="*/ 13452 h 62005"/>
                <a:gd name="connsiteX3" fmla="*/ 78933 w 86937"/>
                <a:gd name="connsiteY3" fmla="*/ 25458 h 62005"/>
                <a:gd name="connsiteX4" fmla="*/ 86938 w 86937"/>
                <a:gd name="connsiteY4" fmla="*/ 44945 h 62005"/>
                <a:gd name="connsiteX5" fmla="*/ 83591 w 86937"/>
                <a:gd name="connsiteY5" fmla="*/ 55181 h 62005"/>
                <a:gd name="connsiteX6" fmla="*/ 75258 w 86937"/>
                <a:gd name="connsiteY6" fmla="*/ 59183 h 62005"/>
                <a:gd name="connsiteX7" fmla="*/ 68631 w 86937"/>
                <a:gd name="connsiteY7" fmla="*/ 56821 h 62005"/>
                <a:gd name="connsiteX8" fmla="*/ 66532 w 86937"/>
                <a:gd name="connsiteY8" fmla="*/ 51638 h 62005"/>
                <a:gd name="connsiteX9" fmla="*/ 66794 w 86937"/>
                <a:gd name="connsiteY9" fmla="*/ 49736 h 62005"/>
                <a:gd name="connsiteX10" fmla="*/ 68172 w 86937"/>
                <a:gd name="connsiteY10" fmla="*/ 47702 h 62005"/>
                <a:gd name="connsiteX11" fmla="*/ 71190 w 86937"/>
                <a:gd name="connsiteY11" fmla="*/ 46651 h 62005"/>
                <a:gd name="connsiteX12" fmla="*/ 76702 w 86937"/>
                <a:gd name="connsiteY12" fmla="*/ 49342 h 62005"/>
                <a:gd name="connsiteX13" fmla="*/ 78080 w 86937"/>
                <a:gd name="connsiteY13" fmla="*/ 51901 h 62005"/>
                <a:gd name="connsiteX14" fmla="*/ 78342 w 86937"/>
                <a:gd name="connsiteY14" fmla="*/ 55115 h 62005"/>
                <a:gd name="connsiteX15" fmla="*/ 81426 w 86937"/>
                <a:gd name="connsiteY15" fmla="*/ 52884 h 62005"/>
                <a:gd name="connsiteX16" fmla="*/ 83132 w 86937"/>
                <a:gd name="connsiteY16" fmla="*/ 49801 h 62005"/>
                <a:gd name="connsiteX17" fmla="*/ 83788 w 86937"/>
                <a:gd name="connsiteY17" fmla="*/ 47111 h 62005"/>
                <a:gd name="connsiteX18" fmla="*/ 83985 w 86937"/>
                <a:gd name="connsiteY18" fmla="*/ 44945 h 62005"/>
                <a:gd name="connsiteX19" fmla="*/ 75521 w 86937"/>
                <a:gd name="connsiteY19" fmla="*/ 30117 h 62005"/>
                <a:gd name="connsiteX20" fmla="*/ 70403 w 86937"/>
                <a:gd name="connsiteY20" fmla="*/ 26836 h 62005"/>
                <a:gd name="connsiteX21" fmla="*/ 64826 w 86937"/>
                <a:gd name="connsiteY21" fmla="*/ 24343 h 62005"/>
                <a:gd name="connsiteX22" fmla="*/ 60167 w 86937"/>
                <a:gd name="connsiteY22" fmla="*/ 22833 h 62005"/>
                <a:gd name="connsiteX23" fmla="*/ 54787 w 86937"/>
                <a:gd name="connsiteY23" fmla="*/ 21391 h 62005"/>
                <a:gd name="connsiteX24" fmla="*/ 60889 w 86937"/>
                <a:gd name="connsiteY24" fmla="*/ 34973 h 62005"/>
                <a:gd name="connsiteX25" fmla="*/ 60036 w 86937"/>
                <a:gd name="connsiteY25" fmla="*/ 40944 h 62005"/>
                <a:gd name="connsiteX26" fmla="*/ 57412 w 86937"/>
                <a:gd name="connsiteY26" fmla="*/ 46126 h 62005"/>
                <a:gd name="connsiteX27" fmla="*/ 52359 w 86937"/>
                <a:gd name="connsiteY27" fmla="*/ 49998 h 62005"/>
                <a:gd name="connsiteX28" fmla="*/ 44879 w 86937"/>
                <a:gd name="connsiteY28" fmla="*/ 51376 h 62005"/>
                <a:gd name="connsiteX29" fmla="*/ 34185 w 86937"/>
                <a:gd name="connsiteY29" fmla="*/ 49604 h 62005"/>
                <a:gd name="connsiteX30" fmla="*/ 16666 w 86937"/>
                <a:gd name="connsiteY30" fmla="*/ 43567 h 62005"/>
                <a:gd name="connsiteX31" fmla="*/ 7218 w 86937"/>
                <a:gd name="connsiteY31" fmla="*/ 41272 h 62005"/>
                <a:gd name="connsiteX32" fmla="*/ 4790 w 86937"/>
                <a:gd name="connsiteY32" fmla="*/ 41599 h 62005"/>
                <a:gd name="connsiteX33" fmla="*/ 3478 w 86937"/>
                <a:gd name="connsiteY33" fmla="*/ 42584 h 62005"/>
                <a:gd name="connsiteX34" fmla="*/ 3018 w 86937"/>
                <a:gd name="connsiteY34" fmla="*/ 43633 h 62005"/>
                <a:gd name="connsiteX35" fmla="*/ 2953 w 86937"/>
                <a:gd name="connsiteY35" fmla="*/ 44618 h 62005"/>
                <a:gd name="connsiteX36" fmla="*/ 6889 w 86937"/>
                <a:gd name="connsiteY36" fmla="*/ 52097 h 62005"/>
                <a:gd name="connsiteX37" fmla="*/ 19618 w 86937"/>
                <a:gd name="connsiteY37" fmla="*/ 58200 h 62005"/>
                <a:gd name="connsiteX38" fmla="*/ 21652 w 86937"/>
                <a:gd name="connsiteY38" fmla="*/ 59053 h 62005"/>
                <a:gd name="connsiteX39" fmla="*/ 22046 w 86937"/>
                <a:gd name="connsiteY39" fmla="*/ 60365 h 62005"/>
                <a:gd name="connsiteX40" fmla="*/ 20668 w 86937"/>
                <a:gd name="connsiteY40" fmla="*/ 62005 h 62005"/>
                <a:gd name="connsiteX41" fmla="*/ 18109 w 86937"/>
                <a:gd name="connsiteY41" fmla="*/ 61414 h 62005"/>
                <a:gd name="connsiteX42" fmla="*/ 12926 w 86937"/>
                <a:gd name="connsiteY42" fmla="*/ 59446 h 62005"/>
                <a:gd name="connsiteX43" fmla="*/ 6955 w 86937"/>
                <a:gd name="connsiteY43" fmla="*/ 56034 h 62005"/>
                <a:gd name="connsiteX44" fmla="*/ 2034 w 86937"/>
                <a:gd name="connsiteY44" fmla="*/ 50982 h 62005"/>
                <a:gd name="connsiteX45" fmla="*/ 0 w 86937"/>
                <a:gd name="connsiteY45" fmla="*/ 44224 h 62005"/>
                <a:gd name="connsiteX46" fmla="*/ 3215 w 86937"/>
                <a:gd name="connsiteY46" fmla="*/ 36285 h 62005"/>
                <a:gd name="connsiteX47" fmla="*/ 11023 w 86937"/>
                <a:gd name="connsiteY47" fmla="*/ 33201 h 62005"/>
                <a:gd name="connsiteX48" fmla="*/ 14632 w 86937"/>
                <a:gd name="connsiteY48" fmla="*/ 33726 h 62005"/>
                <a:gd name="connsiteX49" fmla="*/ 20668 w 86937"/>
                <a:gd name="connsiteY49" fmla="*/ 35890 h 62005"/>
                <a:gd name="connsiteX50" fmla="*/ 47045 w 86937"/>
                <a:gd name="connsiteY50" fmla="*/ 42780 h 62005"/>
                <a:gd name="connsiteX51" fmla="*/ 50916 w 86937"/>
                <a:gd name="connsiteY51" fmla="*/ 42452 h 62005"/>
                <a:gd name="connsiteX52" fmla="*/ 54328 w 86937"/>
                <a:gd name="connsiteY52" fmla="*/ 41206 h 62005"/>
                <a:gd name="connsiteX53" fmla="*/ 56952 w 86937"/>
                <a:gd name="connsiteY53" fmla="*/ 38647 h 62005"/>
                <a:gd name="connsiteX54" fmla="*/ 57871 w 86937"/>
                <a:gd name="connsiteY54" fmla="*/ 34448 h 62005"/>
                <a:gd name="connsiteX55" fmla="*/ 56427 w 86937"/>
                <a:gd name="connsiteY55" fmla="*/ 28477 h 62005"/>
                <a:gd name="connsiteX56" fmla="*/ 52884 w 86937"/>
                <a:gd name="connsiteY56" fmla="*/ 23686 h 62005"/>
                <a:gd name="connsiteX57" fmla="*/ 49144 w 86937"/>
                <a:gd name="connsiteY57" fmla="*/ 20668 h 62005"/>
                <a:gd name="connsiteX58" fmla="*/ 46454 w 86937"/>
                <a:gd name="connsiteY58" fmla="*/ 19225 h 62005"/>
                <a:gd name="connsiteX59" fmla="*/ 22309 w 86937"/>
                <a:gd name="connsiteY59" fmla="*/ 13189 h 62005"/>
                <a:gd name="connsiteX60" fmla="*/ 11548 w 86937"/>
                <a:gd name="connsiteY60" fmla="*/ 10498 h 62005"/>
                <a:gd name="connsiteX61" fmla="*/ 4265 w 86937"/>
                <a:gd name="connsiteY61" fmla="*/ 8662 h 62005"/>
                <a:gd name="connsiteX62" fmla="*/ 2165 w 86937"/>
                <a:gd name="connsiteY62" fmla="*/ 6496 h 62005"/>
                <a:gd name="connsiteX63" fmla="*/ 1444 w 86937"/>
                <a:gd name="connsiteY63" fmla="*/ 3937 h 62005"/>
                <a:gd name="connsiteX64" fmla="*/ 2428 w 86937"/>
                <a:gd name="connsiteY64" fmla="*/ 1182 h 62005"/>
                <a:gd name="connsiteX65" fmla="*/ 5118 w 86937"/>
                <a:gd name="connsiteY65" fmla="*/ 0 h 6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6937" h="62005">
                  <a:moveTo>
                    <a:pt x="5118" y="0"/>
                  </a:moveTo>
                  <a:cubicBezTo>
                    <a:pt x="5730" y="0"/>
                    <a:pt x="6758" y="197"/>
                    <a:pt x="8202" y="591"/>
                  </a:cubicBezTo>
                  <a:lnTo>
                    <a:pt x="59511" y="13452"/>
                  </a:lnTo>
                  <a:cubicBezTo>
                    <a:pt x="67122" y="15333"/>
                    <a:pt x="73596" y="19335"/>
                    <a:pt x="78933" y="25458"/>
                  </a:cubicBezTo>
                  <a:cubicBezTo>
                    <a:pt x="84269" y="31538"/>
                    <a:pt x="86938" y="38035"/>
                    <a:pt x="86938" y="44945"/>
                  </a:cubicBezTo>
                  <a:cubicBezTo>
                    <a:pt x="86938" y="49101"/>
                    <a:pt x="85822" y="52513"/>
                    <a:pt x="83591" y="55181"/>
                  </a:cubicBezTo>
                  <a:cubicBezTo>
                    <a:pt x="81404" y="57850"/>
                    <a:pt x="78627" y="59183"/>
                    <a:pt x="75258" y="59183"/>
                  </a:cubicBezTo>
                  <a:cubicBezTo>
                    <a:pt x="72284" y="59183"/>
                    <a:pt x="70075" y="58396"/>
                    <a:pt x="68631" y="56821"/>
                  </a:cubicBezTo>
                  <a:cubicBezTo>
                    <a:pt x="67232" y="55247"/>
                    <a:pt x="66532" y="53519"/>
                    <a:pt x="66532" y="51638"/>
                  </a:cubicBezTo>
                  <a:cubicBezTo>
                    <a:pt x="66532" y="51026"/>
                    <a:pt x="66619" y="50391"/>
                    <a:pt x="66794" y="49736"/>
                  </a:cubicBezTo>
                  <a:cubicBezTo>
                    <a:pt x="66969" y="49079"/>
                    <a:pt x="67429" y="48401"/>
                    <a:pt x="68172" y="47702"/>
                  </a:cubicBezTo>
                  <a:cubicBezTo>
                    <a:pt x="68916" y="47002"/>
                    <a:pt x="69922" y="46651"/>
                    <a:pt x="71190" y="46651"/>
                  </a:cubicBezTo>
                  <a:cubicBezTo>
                    <a:pt x="73246" y="46651"/>
                    <a:pt x="75083" y="47548"/>
                    <a:pt x="76702" y="49342"/>
                  </a:cubicBezTo>
                  <a:cubicBezTo>
                    <a:pt x="77445" y="50217"/>
                    <a:pt x="77905" y="51070"/>
                    <a:pt x="78080" y="51901"/>
                  </a:cubicBezTo>
                  <a:cubicBezTo>
                    <a:pt x="78255" y="52688"/>
                    <a:pt x="78342" y="53760"/>
                    <a:pt x="78342" y="55115"/>
                  </a:cubicBezTo>
                  <a:cubicBezTo>
                    <a:pt x="79567" y="54590"/>
                    <a:pt x="80595" y="53846"/>
                    <a:pt x="81426" y="52884"/>
                  </a:cubicBezTo>
                  <a:cubicBezTo>
                    <a:pt x="82257" y="51922"/>
                    <a:pt x="82826" y="50895"/>
                    <a:pt x="83132" y="49801"/>
                  </a:cubicBezTo>
                  <a:cubicBezTo>
                    <a:pt x="83482" y="48707"/>
                    <a:pt x="83701" y="47810"/>
                    <a:pt x="83788" y="47111"/>
                  </a:cubicBezTo>
                  <a:cubicBezTo>
                    <a:pt x="83919" y="46367"/>
                    <a:pt x="83985" y="45646"/>
                    <a:pt x="83985" y="44945"/>
                  </a:cubicBezTo>
                  <a:cubicBezTo>
                    <a:pt x="83985" y="39347"/>
                    <a:pt x="81164" y="34404"/>
                    <a:pt x="75521" y="30117"/>
                  </a:cubicBezTo>
                  <a:cubicBezTo>
                    <a:pt x="73815" y="28849"/>
                    <a:pt x="72109" y="27755"/>
                    <a:pt x="70403" y="26836"/>
                  </a:cubicBezTo>
                  <a:cubicBezTo>
                    <a:pt x="68741" y="25874"/>
                    <a:pt x="66882" y="25042"/>
                    <a:pt x="64826" y="24343"/>
                  </a:cubicBezTo>
                  <a:cubicBezTo>
                    <a:pt x="62814" y="23643"/>
                    <a:pt x="61261" y="23140"/>
                    <a:pt x="60167" y="22833"/>
                  </a:cubicBezTo>
                  <a:cubicBezTo>
                    <a:pt x="59074" y="22485"/>
                    <a:pt x="57280" y="22003"/>
                    <a:pt x="54787" y="21391"/>
                  </a:cubicBezTo>
                  <a:cubicBezTo>
                    <a:pt x="58855" y="25458"/>
                    <a:pt x="60889" y="29985"/>
                    <a:pt x="60889" y="34973"/>
                  </a:cubicBezTo>
                  <a:cubicBezTo>
                    <a:pt x="60889" y="37072"/>
                    <a:pt x="60605" y="39063"/>
                    <a:pt x="60036" y="40944"/>
                  </a:cubicBezTo>
                  <a:cubicBezTo>
                    <a:pt x="59467" y="42780"/>
                    <a:pt x="58593" y="44508"/>
                    <a:pt x="57412" y="46126"/>
                  </a:cubicBezTo>
                  <a:cubicBezTo>
                    <a:pt x="56187" y="47745"/>
                    <a:pt x="54503" y="49035"/>
                    <a:pt x="52359" y="49998"/>
                  </a:cubicBezTo>
                  <a:cubicBezTo>
                    <a:pt x="50216" y="50916"/>
                    <a:pt x="47723" y="51376"/>
                    <a:pt x="44879" y="51376"/>
                  </a:cubicBezTo>
                  <a:cubicBezTo>
                    <a:pt x="41861" y="51376"/>
                    <a:pt x="38296" y="50785"/>
                    <a:pt x="34185" y="49604"/>
                  </a:cubicBezTo>
                  <a:cubicBezTo>
                    <a:pt x="30073" y="48423"/>
                    <a:pt x="24233" y="46410"/>
                    <a:pt x="16666" y="43567"/>
                  </a:cubicBezTo>
                  <a:cubicBezTo>
                    <a:pt x="12423" y="42036"/>
                    <a:pt x="9273" y="41272"/>
                    <a:pt x="7218" y="41272"/>
                  </a:cubicBezTo>
                  <a:cubicBezTo>
                    <a:pt x="6211" y="41272"/>
                    <a:pt x="5402" y="41381"/>
                    <a:pt x="4790" y="41599"/>
                  </a:cubicBezTo>
                  <a:cubicBezTo>
                    <a:pt x="4134" y="41818"/>
                    <a:pt x="3696" y="42145"/>
                    <a:pt x="3478" y="42584"/>
                  </a:cubicBezTo>
                  <a:cubicBezTo>
                    <a:pt x="3215" y="43021"/>
                    <a:pt x="3062" y="43371"/>
                    <a:pt x="3018" y="43633"/>
                  </a:cubicBezTo>
                  <a:cubicBezTo>
                    <a:pt x="2975" y="43851"/>
                    <a:pt x="2953" y="44179"/>
                    <a:pt x="2953" y="44618"/>
                  </a:cubicBezTo>
                  <a:cubicBezTo>
                    <a:pt x="2953" y="47199"/>
                    <a:pt x="4265" y="49692"/>
                    <a:pt x="6889" y="52097"/>
                  </a:cubicBezTo>
                  <a:cubicBezTo>
                    <a:pt x="9514" y="54503"/>
                    <a:pt x="13757" y="56537"/>
                    <a:pt x="19618" y="58200"/>
                  </a:cubicBezTo>
                  <a:cubicBezTo>
                    <a:pt x="20712" y="58548"/>
                    <a:pt x="21390" y="58833"/>
                    <a:pt x="21652" y="59053"/>
                  </a:cubicBezTo>
                  <a:cubicBezTo>
                    <a:pt x="21915" y="59271"/>
                    <a:pt x="22046" y="59708"/>
                    <a:pt x="22046" y="60365"/>
                  </a:cubicBezTo>
                  <a:cubicBezTo>
                    <a:pt x="22002" y="61459"/>
                    <a:pt x="21543" y="62005"/>
                    <a:pt x="20668" y="62005"/>
                  </a:cubicBezTo>
                  <a:cubicBezTo>
                    <a:pt x="20318" y="62005"/>
                    <a:pt x="19465" y="61808"/>
                    <a:pt x="18109" y="61414"/>
                  </a:cubicBezTo>
                  <a:cubicBezTo>
                    <a:pt x="16710" y="61021"/>
                    <a:pt x="14982" y="60365"/>
                    <a:pt x="12926" y="59446"/>
                  </a:cubicBezTo>
                  <a:cubicBezTo>
                    <a:pt x="10826" y="58484"/>
                    <a:pt x="8836" y="57347"/>
                    <a:pt x="6955" y="56034"/>
                  </a:cubicBezTo>
                  <a:cubicBezTo>
                    <a:pt x="5030" y="54722"/>
                    <a:pt x="3390" y="53037"/>
                    <a:pt x="2034" y="50982"/>
                  </a:cubicBezTo>
                  <a:cubicBezTo>
                    <a:pt x="678" y="48883"/>
                    <a:pt x="0" y="46629"/>
                    <a:pt x="0" y="44224"/>
                  </a:cubicBezTo>
                  <a:cubicBezTo>
                    <a:pt x="0" y="40942"/>
                    <a:pt x="1072" y="38296"/>
                    <a:pt x="3215" y="36285"/>
                  </a:cubicBezTo>
                  <a:cubicBezTo>
                    <a:pt x="5315" y="34229"/>
                    <a:pt x="7917" y="33201"/>
                    <a:pt x="11023" y="33201"/>
                  </a:cubicBezTo>
                  <a:cubicBezTo>
                    <a:pt x="12292" y="33201"/>
                    <a:pt x="13495" y="33376"/>
                    <a:pt x="14632" y="33726"/>
                  </a:cubicBezTo>
                  <a:cubicBezTo>
                    <a:pt x="15725" y="34032"/>
                    <a:pt x="17738" y="34753"/>
                    <a:pt x="20668" y="35890"/>
                  </a:cubicBezTo>
                  <a:cubicBezTo>
                    <a:pt x="32479" y="40483"/>
                    <a:pt x="41271" y="42780"/>
                    <a:pt x="47045" y="42780"/>
                  </a:cubicBezTo>
                  <a:cubicBezTo>
                    <a:pt x="48445" y="42780"/>
                    <a:pt x="49735" y="42671"/>
                    <a:pt x="50916" y="42452"/>
                  </a:cubicBezTo>
                  <a:cubicBezTo>
                    <a:pt x="52053" y="42190"/>
                    <a:pt x="53190" y="41774"/>
                    <a:pt x="54328" y="41206"/>
                  </a:cubicBezTo>
                  <a:cubicBezTo>
                    <a:pt x="55421" y="40637"/>
                    <a:pt x="56296" y="39784"/>
                    <a:pt x="56952" y="38647"/>
                  </a:cubicBezTo>
                  <a:cubicBezTo>
                    <a:pt x="57565" y="37466"/>
                    <a:pt x="57871" y="36065"/>
                    <a:pt x="57871" y="34448"/>
                  </a:cubicBezTo>
                  <a:cubicBezTo>
                    <a:pt x="57871" y="32391"/>
                    <a:pt x="57390" y="30401"/>
                    <a:pt x="56427" y="28477"/>
                  </a:cubicBezTo>
                  <a:cubicBezTo>
                    <a:pt x="55421" y="26509"/>
                    <a:pt x="54240" y="24912"/>
                    <a:pt x="52884" y="23686"/>
                  </a:cubicBezTo>
                  <a:cubicBezTo>
                    <a:pt x="51528" y="22419"/>
                    <a:pt x="50282" y="21412"/>
                    <a:pt x="49144" y="20668"/>
                  </a:cubicBezTo>
                  <a:cubicBezTo>
                    <a:pt x="47963" y="19881"/>
                    <a:pt x="47067" y="19400"/>
                    <a:pt x="46454" y="19225"/>
                  </a:cubicBezTo>
                  <a:lnTo>
                    <a:pt x="22309" y="13189"/>
                  </a:lnTo>
                  <a:lnTo>
                    <a:pt x="11548" y="10498"/>
                  </a:lnTo>
                  <a:cubicBezTo>
                    <a:pt x="7655" y="9667"/>
                    <a:pt x="5227" y="9055"/>
                    <a:pt x="4265" y="8662"/>
                  </a:cubicBezTo>
                  <a:cubicBezTo>
                    <a:pt x="3346" y="8136"/>
                    <a:pt x="2646" y="7415"/>
                    <a:pt x="2165" y="6496"/>
                  </a:cubicBezTo>
                  <a:cubicBezTo>
                    <a:pt x="1684" y="5577"/>
                    <a:pt x="1444" y="4724"/>
                    <a:pt x="1444" y="3937"/>
                  </a:cubicBezTo>
                  <a:cubicBezTo>
                    <a:pt x="1444" y="2843"/>
                    <a:pt x="1772" y="1926"/>
                    <a:pt x="2428" y="1182"/>
                  </a:cubicBezTo>
                  <a:cubicBezTo>
                    <a:pt x="3084" y="394"/>
                    <a:pt x="3981" y="0"/>
                    <a:pt x="5118" y="0"/>
                  </a:cubicBezTo>
                  <a:close/>
                </a:path>
              </a:pathLst>
            </a:custGeom>
            <a:solidFill>
              <a:srgbClr val="000000"/>
            </a:solidFill>
            <a:ln w="1397" cap="flat">
              <a:noFill/>
              <a:prstDash val="solid"/>
              <a:miter/>
            </a:ln>
          </p:spPr>
          <p:txBody>
            <a:bodyPr rtlCol="0" anchor="ctr"/>
            <a:lstStyle/>
            <a:p>
              <a:endParaRPr lang="en-DE"/>
            </a:p>
          </p:txBody>
        </p:sp>
      </p:grpSp>
      <p:sp>
        <p:nvSpPr>
          <p:cNvPr id="80" name="Freeform 79">
            <a:extLst>
              <a:ext uri="{FF2B5EF4-FFF2-40B4-BE49-F238E27FC236}">
                <a16:creationId xmlns:a16="http://schemas.microsoft.com/office/drawing/2014/main" id="{C5F167E1-DC79-D0FA-657D-0C7F9EE6D3B4}"/>
              </a:ext>
            </a:extLst>
          </p:cNvPr>
          <p:cNvSpPr/>
          <p:nvPr/>
        </p:nvSpPr>
        <p:spPr>
          <a:xfrm>
            <a:off x="3928331" y="4508964"/>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1" name="Freeform 80">
            <a:extLst>
              <a:ext uri="{FF2B5EF4-FFF2-40B4-BE49-F238E27FC236}">
                <a16:creationId xmlns:a16="http://schemas.microsoft.com/office/drawing/2014/main" id="{984F092C-0C51-FC8D-242F-09328FC2789E}"/>
              </a:ext>
            </a:extLst>
          </p:cNvPr>
          <p:cNvSpPr/>
          <p:nvPr/>
        </p:nvSpPr>
        <p:spPr>
          <a:xfrm>
            <a:off x="4322056" y="409319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9" y="40339"/>
                  <a:pt x="20169" y="40339"/>
                </a:cubicBezTo>
                <a:cubicBezTo>
                  <a:pt x="9030" y="40339"/>
                  <a:pt x="0" y="31308"/>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2" name="Freeform 81">
            <a:extLst>
              <a:ext uri="{FF2B5EF4-FFF2-40B4-BE49-F238E27FC236}">
                <a16:creationId xmlns:a16="http://schemas.microsoft.com/office/drawing/2014/main" id="{3A25BB04-7F1B-90CD-9BA4-B50B1E5141DA}"/>
              </a:ext>
            </a:extLst>
          </p:cNvPr>
          <p:cNvSpPr/>
          <p:nvPr/>
        </p:nvSpPr>
        <p:spPr>
          <a:xfrm>
            <a:off x="4715783" y="388530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3" name="Freeform 82">
            <a:extLst>
              <a:ext uri="{FF2B5EF4-FFF2-40B4-BE49-F238E27FC236}">
                <a16:creationId xmlns:a16="http://schemas.microsoft.com/office/drawing/2014/main" id="{6FE4BF7C-1C02-31E6-6E7A-9D9675426587}"/>
              </a:ext>
            </a:extLst>
          </p:cNvPr>
          <p:cNvSpPr/>
          <p:nvPr/>
        </p:nvSpPr>
        <p:spPr>
          <a:xfrm>
            <a:off x="4912641" y="4015236"/>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4" name="Freeform 83">
            <a:extLst>
              <a:ext uri="{FF2B5EF4-FFF2-40B4-BE49-F238E27FC236}">
                <a16:creationId xmlns:a16="http://schemas.microsoft.com/office/drawing/2014/main" id="{756E6A35-0743-8135-6DB8-6EC114299840}"/>
              </a:ext>
            </a:extLst>
          </p:cNvPr>
          <p:cNvSpPr/>
          <p:nvPr/>
        </p:nvSpPr>
        <p:spPr>
          <a:xfrm>
            <a:off x="5109502" y="365143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8"/>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5" name="Freeform 84">
            <a:extLst>
              <a:ext uri="{FF2B5EF4-FFF2-40B4-BE49-F238E27FC236}">
                <a16:creationId xmlns:a16="http://schemas.microsoft.com/office/drawing/2014/main" id="{F61B4D06-56B8-A042-5855-7F20A4EF8B79}"/>
              </a:ext>
            </a:extLst>
          </p:cNvPr>
          <p:cNvSpPr/>
          <p:nvPr/>
        </p:nvSpPr>
        <p:spPr>
          <a:xfrm>
            <a:off x="5306377" y="3599461"/>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6" name="Freeform 85">
            <a:extLst>
              <a:ext uri="{FF2B5EF4-FFF2-40B4-BE49-F238E27FC236}">
                <a16:creationId xmlns:a16="http://schemas.microsoft.com/office/drawing/2014/main" id="{2DABAC79-792D-DCC2-AA45-9779ABADA16E}"/>
              </a:ext>
            </a:extLst>
          </p:cNvPr>
          <p:cNvSpPr/>
          <p:nvPr/>
        </p:nvSpPr>
        <p:spPr>
          <a:xfrm>
            <a:off x="5503239" y="3521503"/>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8" y="40339"/>
                  <a:pt x="20169" y="40339"/>
                </a:cubicBezTo>
                <a:cubicBezTo>
                  <a:pt x="9030" y="40339"/>
                  <a:pt x="0" y="31309"/>
                  <a:pt x="0" y="20169"/>
                </a:cubicBezTo>
                <a:cubicBezTo>
                  <a:pt x="0" y="9030"/>
                  <a:pt x="9030" y="0"/>
                  <a:pt x="20169" y="0"/>
                </a:cubicBezTo>
                <a:cubicBezTo>
                  <a:pt x="31308"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7" name="Freeform 86">
            <a:extLst>
              <a:ext uri="{FF2B5EF4-FFF2-40B4-BE49-F238E27FC236}">
                <a16:creationId xmlns:a16="http://schemas.microsoft.com/office/drawing/2014/main" id="{8D8E6E1A-F1F3-0158-4B7A-6760AA312054}"/>
              </a:ext>
            </a:extLst>
          </p:cNvPr>
          <p:cNvSpPr/>
          <p:nvPr/>
        </p:nvSpPr>
        <p:spPr>
          <a:xfrm>
            <a:off x="5896961" y="3287629"/>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8" name="Freeform 87">
            <a:extLst>
              <a:ext uri="{FF2B5EF4-FFF2-40B4-BE49-F238E27FC236}">
                <a16:creationId xmlns:a16="http://schemas.microsoft.com/office/drawing/2014/main" id="{F8AB49D7-E5C8-FCB4-F3EA-4434453206D6}"/>
              </a:ext>
            </a:extLst>
          </p:cNvPr>
          <p:cNvSpPr/>
          <p:nvPr/>
        </p:nvSpPr>
        <p:spPr>
          <a:xfrm>
            <a:off x="6290683" y="2819882"/>
            <a:ext cx="40338" cy="40338"/>
          </a:xfrm>
          <a:custGeom>
            <a:avLst/>
            <a:gdLst>
              <a:gd name="connsiteX0" fmla="*/ 40339 w 40338"/>
              <a:gd name="connsiteY0" fmla="*/ 20169 h 40338"/>
              <a:gd name="connsiteX1" fmla="*/ 20169 w 40338"/>
              <a:gd name="connsiteY1" fmla="*/ 40339 h 40338"/>
              <a:gd name="connsiteX2" fmla="*/ 0 w 40338"/>
              <a:gd name="connsiteY2" fmla="*/ 20169 h 40338"/>
              <a:gd name="connsiteX3" fmla="*/ 20169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69" y="40339"/>
                </a:cubicBezTo>
                <a:cubicBezTo>
                  <a:pt x="9030" y="40339"/>
                  <a:pt x="0" y="31309"/>
                  <a:pt x="0" y="20169"/>
                </a:cubicBezTo>
                <a:cubicBezTo>
                  <a:pt x="0" y="9030"/>
                  <a:pt x="9030" y="0"/>
                  <a:pt x="20169"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89" name="Freeform 88">
            <a:extLst>
              <a:ext uri="{FF2B5EF4-FFF2-40B4-BE49-F238E27FC236}">
                <a16:creationId xmlns:a16="http://schemas.microsoft.com/office/drawing/2014/main" id="{753BDB4C-6396-0AD3-A9DF-294EEE8BB217}"/>
              </a:ext>
            </a:extLst>
          </p:cNvPr>
          <p:cNvSpPr/>
          <p:nvPr/>
        </p:nvSpPr>
        <p:spPr>
          <a:xfrm>
            <a:off x="6684405" y="2845868"/>
            <a:ext cx="40338" cy="40338"/>
          </a:xfrm>
          <a:custGeom>
            <a:avLst/>
            <a:gdLst>
              <a:gd name="connsiteX0" fmla="*/ 40339 w 40338"/>
              <a:gd name="connsiteY0" fmla="*/ 20169 h 40338"/>
              <a:gd name="connsiteX1" fmla="*/ 20170 w 40338"/>
              <a:gd name="connsiteY1" fmla="*/ 40339 h 40338"/>
              <a:gd name="connsiteX2" fmla="*/ 0 w 40338"/>
              <a:gd name="connsiteY2" fmla="*/ 20169 h 40338"/>
              <a:gd name="connsiteX3" fmla="*/ 20170 w 40338"/>
              <a:gd name="connsiteY3" fmla="*/ 0 h 40338"/>
              <a:gd name="connsiteX4" fmla="*/ 40339 w 40338"/>
              <a:gd name="connsiteY4" fmla="*/ 20169 h 40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38" h="40338">
                <a:moveTo>
                  <a:pt x="40339" y="20169"/>
                </a:moveTo>
                <a:cubicBezTo>
                  <a:pt x="40339" y="31309"/>
                  <a:pt x="31309" y="40339"/>
                  <a:pt x="20170" y="40339"/>
                </a:cubicBezTo>
                <a:cubicBezTo>
                  <a:pt x="9030" y="40339"/>
                  <a:pt x="0" y="31309"/>
                  <a:pt x="0" y="20169"/>
                </a:cubicBezTo>
                <a:cubicBezTo>
                  <a:pt x="0" y="9030"/>
                  <a:pt x="9030" y="0"/>
                  <a:pt x="20170" y="0"/>
                </a:cubicBezTo>
                <a:cubicBezTo>
                  <a:pt x="31309" y="0"/>
                  <a:pt x="40339" y="9030"/>
                  <a:pt x="40339" y="20169"/>
                </a:cubicBezTo>
                <a:close/>
              </a:path>
            </a:pathLst>
          </a:custGeom>
          <a:solidFill>
            <a:srgbClr val="009AF9"/>
          </a:solidFill>
          <a:ln w="4470" cap="flat">
            <a:solidFill>
              <a:srgbClr val="000000"/>
            </a:solidFill>
            <a:prstDash val="solid"/>
            <a:miter/>
          </a:ln>
        </p:spPr>
        <p:txBody>
          <a:bodyPr rtlCol="0" anchor="ctr"/>
          <a:lstStyle/>
          <a:p>
            <a:endParaRPr lang="en-DE"/>
          </a:p>
        </p:txBody>
      </p:sp>
      <p:sp>
        <p:nvSpPr>
          <p:cNvPr id="90" name="Freeform 89">
            <a:extLst>
              <a:ext uri="{FF2B5EF4-FFF2-40B4-BE49-F238E27FC236}">
                <a16:creationId xmlns:a16="http://schemas.microsoft.com/office/drawing/2014/main" id="{1B1970CC-BD0E-7DB8-BA3C-79C1226DCE30}"/>
              </a:ext>
            </a:extLst>
          </p:cNvPr>
          <p:cNvSpPr/>
          <p:nvPr/>
        </p:nvSpPr>
        <p:spPr>
          <a:xfrm>
            <a:off x="3948501" y="2773815"/>
            <a:ext cx="2756073" cy="1690118"/>
          </a:xfrm>
          <a:custGeom>
            <a:avLst/>
            <a:gdLst>
              <a:gd name="connsiteX0" fmla="*/ 0 w 2756073"/>
              <a:gd name="connsiteY0" fmla="*/ 1690119 h 1690118"/>
              <a:gd name="connsiteX1" fmla="*/ 393725 w 2756073"/>
              <a:gd name="connsiteY1" fmla="*/ 1448675 h 1690118"/>
              <a:gd name="connsiteX2" fmla="*/ 787452 w 2756073"/>
              <a:gd name="connsiteY2" fmla="*/ 1207226 h 1690118"/>
              <a:gd name="connsiteX3" fmla="*/ 984310 w 2756073"/>
              <a:gd name="connsiteY3" fmla="*/ 1086504 h 1690118"/>
              <a:gd name="connsiteX4" fmla="*/ 1181171 w 2756073"/>
              <a:gd name="connsiteY4" fmla="*/ 965781 h 1690118"/>
              <a:gd name="connsiteX5" fmla="*/ 1378046 w 2756073"/>
              <a:gd name="connsiteY5" fmla="*/ 845058 h 1690118"/>
              <a:gd name="connsiteX6" fmla="*/ 1574907 w 2756073"/>
              <a:gd name="connsiteY6" fmla="*/ 724336 h 1690118"/>
              <a:gd name="connsiteX7" fmla="*/ 1968630 w 2756073"/>
              <a:gd name="connsiteY7" fmla="*/ 482891 h 1690118"/>
              <a:gd name="connsiteX8" fmla="*/ 2362352 w 2756073"/>
              <a:gd name="connsiteY8" fmla="*/ 241445 h 1690118"/>
              <a:gd name="connsiteX9" fmla="*/ 2756074 w 2756073"/>
              <a:gd name="connsiteY9" fmla="*/ 0 h 16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6073" h="1690118">
                <a:moveTo>
                  <a:pt x="0" y="1690119"/>
                </a:moveTo>
                <a:lnTo>
                  <a:pt x="393725" y="1448675"/>
                </a:lnTo>
                <a:lnTo>
                  <a:pt x="787452" y="1207226"/>
                </a:lnTo>
                <a:lnTo>
                  <a:pt x="984310" y="1086504"/>
                </a:lnTo>
                <a:lnTo>
                  <a:pt x="1181171" y="965781"/>
                </a:lnTo>
                <a:lnTo>
                  <a:pt x="1378046" y="845058"/>
                </a:lnTo>
                <a:lnTo>
                  <a:pt x="1574907" y="724336"/>
                </a:lnTo>
                <a:lnTo>
                  <a:pt x="1968630" y="482891"/>
                </a:lnTo>
                <a:lnTo>
                  <a:pt x="2362352" y="241445"/>
                </a:lnTo>
                <a:lnTo>
                  <a:pt x="2756074" y="0"/>
                </a:lnTo>
              </a:path>
            </a:pathLst>
          </a:custGeom>
          <a:noFill/>
          <a:ln w="11176" cap="rnd">
            <a:solidFill>
              <a:srgbClr val="E26F46"/>
            </a:solidFill>
            <a:prstDash val="solid"/>
            <a:round/>
          </a:ln>
        </p:spPr>
        <p:txBody>
          <a:bodyPr rtlCol="0" anchor="ctr"/>
          <a:lstStyle/>
          <a:p>
            <a:endParaRPr lang="en-DE"/>
          </a:p>
        </p:txBody>
      </p:sp>
    </p:spTree>
    <p:extLst>
      <p:ext uri="{BB962C8B-B14F-4D97-AF65-F5344CB8AC3E}">
        <p14:creationId xmlns:p14="http://schemas.microsoft.com/office/powerpoint/2010/main" val="253100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dissolve">
                                      <p:cBhvr>
                                        <p:cTn id="25" dur="500"/>
                                        <p:tgtEl>
                                          <p:spTgt spid="2">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dissolv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dissolve">
                                      <p:cBhvr>
                                        <p:cTn id="38" dur="100"/>
                                        <p:tgtEl>
                                          <p:spTgt spid="80"/>
                                        </p:tgtEl>
                                      </p:cBhvr>
                                    </p:animEffect>
                                  </p:childTnLst>
                                </p:cTn>
                              </p:par>
                            </p:childTnLst>
                          </p:cTn>
                        </p:par>
                        <p:par>
                          <p:cTn id="39" fill="hold">
                            <p:stCondLst>
                              <p:cond delay="100"/>
                            </p:stCondLst>
                            <p:childTnLst>
                              <p:par>
                                <p:cTn id="40" presetID="9" presetClass="entr" presetSubtype="0" fill="hold" grpId="0"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dissolve">
                                      <p:cBhvr>
                                        <p:cTn id="42" dur="100"/>
                                        <p:tgtEl>
                                          <p:spTgt spid="81"/>
                                        </p:tgtEl>
                                      </p:cBhvr>
                                    </p:animEffect>
                                  </p:childTnLst>
                                </p:cTn>
                              </p:par>
                            </p:childTnLst>
                          </p:cTn>
                        </p:par>
                        <p:par>
                          <p:cTn id="43" fill="hold">
                            <p:stCondLst>
                              <p:cond delay="200"/>
                            </p:stCondLst>
                            <p:childTnLst>
                              <p:par>
                                <p:cTn id="44" presetID="9" presetClass="entr" presetSubtype="0" fill="hold" grpId="0"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dissolve">
                                      <p:cBhvr>
                                        <p:cTn id="46" dur="100"/>
                                        <p:tgtEl>
                                          <p:spTgt spid="82"/>
                                        </p:tgtEl>
                                      </p:cBhvr>
                                    </p:animEffect>
                                  </p:childTnLst>
                                </p:cTn>
                              </p:par>
                            </p:childTnLst>
                          </p:cTn>
                        </p:par>
                        <p:par>
                          <p:cTn id="47" fill="hold">
                            <p:stCondLst>
                              <p:cond delay="300"/>
                            </p:stCondLst>
                            <p:childTnLst>
                              <p:par>
                                <p:cTn id="48" presetID="9" presetClass="entr" presetSubtype="0" fill="hold" grpId="0" nodeType="after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dissolve">
                                      <p:cBhvr>
                                        <p:cTn id="50" dur="100"/>
                                        <p:tgtEl>
                                          <p:spTgt spid="83"/>
                                        </p:tgtEl>
                                      </p:cBhvr>
                                    </p:animEffect>
                                  </p:childTnLst>
                                </p:cTn>
                              </p:par>
                            </p:childTnLst>
                          </p:cTn>
                        </p:par>
                        <p:par>
                          <p:cTn id="51" fill="hold">
                            <p:stCondLst>
                              <p:cond delay="400"/>
                            </p:stCondLst>
                            <p:childTnLst>
                              <p:par>
                                <p:cTn id="52" presetID="9" presetClass="entr" presetSubtype="0" fill="hold" grpId="0"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dissolve">
                                      <p:cBhvr>
                                        <p:cTn id="54" dur="100"/>
                                        <p:tgtEl>
                                          <p:spTgt spid="84"/>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dissolve">
                                      <p:cBhvr>
                                        <p:cTn id="58" dur="100"/>
                                        <p:tgtEl>
                                          <p:spTgt spid="85"/>
                                        </p:tgtEl>
                                      </p:cBhvr>
                                    </p:animEffect>
                                  </p:childTnLst>
                                </p:cTn>
                              </p:par>
                            </p:childTnLst>
                          </p:cTn>
                        </p:par>
                        <p:par>
                          <p:cTn id="59" fill="hold">
                            <p:stCondLst>
                              <p:cond delay="600"/>
                            </p:stCondLst>
                            <p:childTnLst>
                              <p:par>
                                <p:cTn id="60" presetID="9"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dissolve">
                                      <p:cBhvr>
                                        <p:cTn id="62" dur="100"/>
                                        <p:tgtEl>
                                          <p:spTgt spid="86"/>
                                        </p:tgtEl>
                                      </p:cBhvr>
                                    </p:animEffect>
                                  </p:childTnLst>
                                </p:cTn>
                              </p:par>
                            </p:childTnLst>
                          </p:cTn>
                        </p:par>
                        <p:par>
                          <p:cTn id="63" fill="hold">
                            <p:stCondLst>
                              <p:cond delay="700"/>
                            </p:stCondLst>
                            <p:childTnLst>
                              <p:par>
                                <p:cTn id="64" presetID="9"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dissolve">
                                      <p:cBhvr>
                                        <p:cTn id="66" dur="100"/>
                                        <p:tgtEl>
                                          <p:spTgt spid="87"/>
                                        </p:tgtEl>
                                      </p:cBhvr>
                                    </p:animEffect>
                                  </p:childTnLst>
                                </p:cTn>
                              </p:par>
                            </p:childTnLst>
                          </p:cTn>
                        </p:par>
                        <p:par>
                          <p:cTn id="67" fill="hold">
                            <p:stCondLst>
                              <p:cond delay="800"/>
                            </p:stCondLst>
                            <p:childTnLst>
                              <p:par>
                                <p:cTn id="68" presetID="9" presetClass="entr" presetSubtype="0" fill="hold" grpId="0" nodeType="after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dissolve">
                                      <p:cBhvr>
                                        <p:cTn id="70" dur="100"/>
                                        <p:tgtEl>
                                          <p:spTgt spid="88"/>
                                        </p:tgtEl>
                                      </p:cBhvr>
                                    </p:animEffect>
                                  </p:childTnLst>
                                </p:cTn>
                              </p:par>
                            </p:childTnLst>
                          </p:cTn>
                        </p:par>
                        <p:par>
                          <p:cTn id="71" fill="hold">
                            <p:stCondLst>
                              <p:cond delay="900"/>
                            </p:stCondLst>
                            <p:childTnLst>
                              <p:par>
                                <p:cTn id="72" presetID="9" presetClass="entr" presetSubtype="0" fill="hold" grpId="0" nodeType="afterEffect">
                                  <p:stCondLst>
                                    <p:cond delay="0"/>
                                  </p:stCondLst>
                                  <p:childTnLst>
                                    <p:set>
                                      <p:cBhvr>
                                        <p:cTn id="73" dur="1" fill="hold">
                                          <p:stCondLst>
                                            <p:cond delay="0"/>
                                          </p:stCondLst>
                                        </p:cTn>
                                        <p:tgtEl>
                                          <p:spTgt spid="89"/>
                                        </p:tgtEl>
                                        <p:attrNameLst>
                                          <p:attrName>style.visibility</p:attrName>
                                        </p:attrNameLst>
                                      </p:cBhvr>
                                      <p:to>
                                        <p:strVal val="visible"/>
                                      </p:to>
                                    </p:set>
                                    <p:animEffect transition="in" filter="dissolve">
                                      <p:cBhvr>
                                        <p:cTn id="74" dur="100"/>
                                        <p:tgtEl>
                                          <p:spTgt spid="8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
                                            <p:txEl>
                                              <p:pRg st="3" end="3"/>
                                            </p:txEl>
                                          </p:spTgt>
                                        </p:tgtEl>
                                        <p:attrNameLst>
                                          <p:attrName>style.visibility</p:attrName>
                                        </p:attrNameLst>
                                      </p:cBhvr>
                                      <p:to>
                                        <p:strVal val="visible"/>
                                      </p:to>
                                    </p:set>
                                    <p:animEffect transition="in" filter="dissolve">
                                      <p:cBhvr>
                                        <p:cTn id="79" dur="500"/>
                                        <p:tgtEl>
                                          <p:spTgt spid="2">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wipe(left)">
                                      <p:cBhvr>
                                        <p:cTn id="84" dur="500"/>
                                        <p:tgtEl>
                                          <p:spTgt spid="90"/>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2">
                                            <p:txEl>
                                              <p:pRg st="4" end="4"/>
                                            </p:txEl>
                                          </p:spTgt>
                                        </p:tgtEl>
                                        <p:attrNameLst>
                                          <p:attrName>style.visibility</p:attrName>
                                        </p:attrNameLst>
                                      </p:cBhvr>
                                      <p:to>
                                        <p:strVal val="visible"/>
                                      </p:to>
                                    </p:set>
                                    <p:animEffect transition="in" filter="dissolve">
                                      <p:cBhvr>
                                        <p:cTn id="8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1AE5374B-2355-B614-713B-5A37A0469DB4}"/>
                  </a:ext>
                </a:extLst>
              </p:cNvPr>
              <p:cNvSpPr>
                <a:spLocks noGrp="1"/>
              </p:cNvSpPr>
              <p:nvPr>
                <p:ph type="body" sz="quarter" idx="13"/>
              </p:nvPr>
            </p:nvSpPr>
            <p:spPr/>
            <p:txBody>
              <a:bodyPr/>
              <a:lstStyle/>
              <a:p>
                <a:r>
                  <a:rPr lang="de-DE" b="1" dirty="0"/>
                  <a:t>Abhängige (</a:t>
                </a:r>
                <a:r>
                  <a:rPr lang="en-US" b="1" i="1" dirty="0"/>
                  <a:t>response</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de-DE" dirty="0"/>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Kindes</a:t>
                </a:r>
              </a:p>
              <a:p>
                <a:r>
                  <a:rPr lang="de-DE" b="1" dirty="0"/>
                  <a:t>Unabhängige (</a:t>
                </a:r>
                <a:r>
                  <a:rPr lang="en-US" b="1" i="1" dirty="0"/>
                  <a:t>input</a:t>
                </a:r>
                <a:r>
                  <a:rPr lang="de-DE" b="1" dirty="0"/>
                  <a:t>) Variable</a:t>
                </a:r>
                <a:r>
                  <a:rPr lang="de-DE"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de-DE" dirty="0"/>
              </a:p>
              <a:p>
                <a:pPr lvl="1"/>
                <a:r>
                  <a:rPr lang="de-DE" sz="1200" dirty="0"/>
                  <a:t>Keine Zufälligkeit, da diese Variablen im Experiment ausgewählt/gesetzt werden</a:t>
                </a:r>
              </a:p>
              <a:p>
                <a:pPr lvl="1"/>
                <a:r>
                  <a:rPr lang="de-DE" sz="1200" b="1" dirty="0">
                    <a:solidFill>
                      <a:schemeClr val="accent4"/>
                    </a:solidFill>
                  </a:rPr>
                  <a:t>Beispiel (Vererbung von Größen)</a:t>
                </a:r>
                <a:r>
                  <a:rPr lang="de-DE"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oMath>
                </a14:m>
                <a:r>
                  <a:rPr lang="de-DE" sz="1200" dirty="0"/>
                  <a:t> Größe des </a:t>
                </a:r>
                <a14:m>
                  <m:oMath xmlns:m="http://schemas.openxmlformats.org/officeDocument/2006/math">
                    <m:r>
                      <a:rPr lang="en-US" sz="1200" b="0" i="1" smtClean="0">
                        <a:latin typeface="Cambria Math" panose="02040503050406030204" pitchFamily="18" charset="0"/>
                      </a:rPr>
                      <m:t>𝑖</m:t>
                    </m:r>
                  </m:oMath>
                </a14:m>
                <a:r>
                  <a:rPr lang="de-DE" sz="1200" dirty="0"/>
                  <a:t>-</a:t>
                </a:r>
                <a:r>
                  <a:rPr lang="de-DE" sz="1200" dirty="0" err="1"/>
                  <a:t>ten</a:t>
                </a:r>
                <a:r>
                  <a:rPr lang="de-DE" sz="1200" dirty="0"/>
                  <a:t> Elternteils</a:t>
                </a:r>
              </a:p>
              <a:p>
                <a:r>
                  <a:rPr lang="de-DE" b="1" dirty="0"/>
                  <a:t>Model</a:t>
                </a:r>
                <a:r>
                  <a:rPr lang="de-DE" dirty="0"/>
                  <a:t>: Zusammenhang zwischen abhängigen und unabhängigen Variablen</a:t>
                </a:r>
              </a:p>
              <a:p>
                <a:pPr lvl="1"/>
                <a:r>
                  <a:rPr lang="de-DE" sz="1200" dirty="0"/>
                  <a:t>Die abhängige Variable ist die Zufallsvariable.</a:t>
                </a:r>
              </a:p>
              <a:p>
                <a:pPr lvl="1"/>
                <a:r>
                  <a:rPr lang="de-DE" sz="1200" dirty="0"/>
                  <a:t>Lineares Model mit einem Fehler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𝑃</m:t>
                    </m:r>
                  </m:oMath>
                </a14:m>
                <a:r>
                  <a:rPr lang="de-DE" sz="1200" dirty="0"/>
                  <a:t> der einer bekannten Verteilung </a:t>
                </a:r>
                <a14:m>
                  <m:oMath xmlns:m="http://schemas.openxmlformats.org/officeDocument/2006/math">
                    <m:r>
                      <a:rPr lang="en-US" sz="1200" b="0" i="1" smtClean="0">
                        <a:latin typeface="Cambria Math" panose="02040503050406030204" pitchFamily="18" charset="0"/>
                      </a:rPr>
                      <m:t>𝑃</m:t>
                    </m:r>
                  </m:oMath>
                </a14:m>
                <a:r>
                  <a:rPr lang="de-DE" sz="1200" dirty="0"/>
                  <a:t> folgt</a:t>
                </a:r>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𝛽</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oMath>
                  </m:oMathPara>
                </a14:m>
                <a:endParaRPr lang="de-DE" sz="1200" dirty="0"/>
              </a:p>
              <a:p>
                <a:r>
                  <a:rPr lang="de-DE" b="1" dirty="0">
                    <a:solidFill>
                      <a:schemeClr val="accent2"/>
                    </a:solidFill>
                  </a:rPr>
                  <a:t>Bemerkungen (Lineare Regression)</a:t>
                </a:r>
              </a:p>
              <a:p>
                <a:pPr lvl="1"/>
                <a:r>
                  <a:rPr lang="de-DE" sz="1200" dirty="0"/>
                  <a:t>Wir </a:t>
                </a:r>
                <a:r>
                  <a:rPr lang="de-DE" sz="1200"/>
                  <a:t>nehmen an, </a:t>
                </a:r>
                <a:r>
                  <a:rPr lang="de-DE" sz="1200" dirty="0"/>
                  <a:t>dass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r>
                      <a:rPr lang="de-DE" sz="1200" b="0" i="1" smtClean="0">
                        <a:latin typeface="Cambria Math" panose="02040503050406030204" pitchFamily="18" charset="0"/>
                      </a:rPr>
                      <m:t>=0</m:t>
                    </m:r>
                  </m:oMath>
                </a14:m>
                <a:r>
                  <a:rPr lang="de-DE" sz="1200" dirty="0"/>
                  <a:t> (ansonsten könnten wir </a:t>
                </a:r>
                <a14:m>
                  <m:oMath xmlns:m="http://schemas.openxmlformats.org/officeDocument/2006/math">
                    <m:sSup>
                      <m:sSupPr>
                        <m:ctrlPr>
                          <a:rPr lang="de-DE" sz="1200" b="0" i="1" smtClean="0">
                            <a:latin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sup>
                        <m:r>
                          <a:rPr lang="de-DE" sz="1200" b="0" i="1" smtClean="0">
                            <a:latin typeface="Cambria Math" panose="02040503050406030204" pitchFamily="18" charset="0"/>
                          </a:rPr>
                          <m:t>′</m:t>
                        </m:r>
                      </m:sup>
                    </m:sSup>
                    <m:r>
                      <a:rPr lang="de-DE"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r>
                      <a:rPr lang="de-DE" sz="1200" b="0" i="1" smtClean="0">
                        <a:latin typeface="Cambria Math" panose="02040503050406030204" pitchFamily="18" charset="0"/>
                      </a:rPr>
                      <m:t>−</m:t>
                    </m:r>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benutzen und </a:t>
                </a:r>
                <a14:m>
                  <m:oMath xmlns:m="http://schemas.openxmlformats.org/officeDocument/2006/math">
                    <m:r>
                      <a:rPr lang="de-DE" sz="1200" i="1">
                        <a:latin typeface="Cambria Math" panose="02040503050406030204" pitchFamily="18" charset="0"/>
                      </a:rPr>
                      <m:t>𝐸</m:t>
                    </m:r>
                    <m:d>
                      <m:dPr>
                        <m:begChr m:val="["/>
                        <m:endChr m:val="]"/>
                        <m:ctrlPr>
                          <a:rPr lang="de-DE"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𝑍</m:t>
                            </m:r>
                          </m:e>
                          <m:sub>
                            <m:r>
                              <a:rPr lang="en-US" sz="1200" i="1">
                                <a:latin typeface="Cambria Math" panose="02040503050406030204" pitchFamily="18" charset="0"/>
                              </a:rPr>
                              <m:t>𝑖</m:t>
                            </m:r>
                          </m:sub>
                        </m:sSub>
                      </m:e>
                    </m:d>
                  </m:oMath>
                </a14:m>
                <a:r>
                  <a:rPr lang="de-DE" sz="1200" dirty="0"/>
                  <a:t> zu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addieren).</a:t>
                </a:r>
              </a:p>
              <a:p>
                <a:pPr lvl="1"/>
                <a:r>
                  <a:rPr lang="de-DE" sz="1200" dirty="0"/>
                  <a:t>Dieses Modell wird </a:t>
                </a:r>
                <a:r>
                  <a:rPr lang="de-DE" sz="1200" b="1" dirty="0"/>
                  <a:t>lineare Regression</a:t>
                </a:r>
                <a:r>
                  <a:rPr lang="de-DE" sz="1200" dirty="0"/>
                  <a:t> genannt, weil die Form der Funktion </a:t>
                </a:r>
                <a14:m>
                  <m:oMath xmlns:m="http://schemas.openxmlformats.org/officeDocument/2006/math">
                    <m:r>
                      <a:rPr lang="de-DE" sz="1200" b="0" i="1" smtClean="0">
                        <a:latin typeface="Cambria Math" panose="02040503050406030204" pitchFamily="18" charset="0"/>
                      </a:rPr>
                      <m:t>𝐸</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𝑌</m:t>
                            </m:r>
                          </m:e>
                          <m:sub>
                            <m:r>
                              <a:rPr lang="de-DE" sz="1200" b="0" i="1" smtClean="0">
                                <a:latin typeface="Cambria Math" panose="02040503050406030204" pitchFamily="18" charset="0"/>
                              </a:rPr>
                              <m:t>𝑖</m:t>
                            </m:r>
                          </m:sub>
                        </m:sSub>
                      </m:e>
                    </m:d>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𝑥</m:t>
                        </m:r>
                      </m:e>
                      <m:sub>
                        <m:r>
                          <a:rPr lang="de-DE" sz="1200" i="1">
                            <a:latin typeface="Cambria Math" panose="02040503050406030204" pitchFamily="18" charset="0"/>
                          </a:rPr>
                          <m:t>𝑖</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oMath>
                </a14:m>
                <a:r>
                  <a:rPr lang="de-DE" sz="1200" dirty="0"/>
                  <a:t> linear ist.</a:t>
                </a:r>
              </a:p>
              <a:p>
                <a:pPr marL="268287" lvl="1" indent="0">
                  <a:buNone/>
                </a:pPr>
                <a:endParaRPr lang="de-DE" sz="1200" dirty="0"/>
              </a:p>
            </p:txBody>
          </p:sp>
        </mc:Choice>
        <mc:Fallback>
          <p:sp>
            <p:nvSpPr>
              <p:cNvPr id="2" name="Text Placeholder 1">
                <a:extLst>
                  <a:ext uri="{FF2B5EF4-FFF2-40B4-BE49-F238E27FC236}">
                    <a16:creationId xmlns:a16="http://schemas.microsoft.com/office/drawing/2014/main" id="{1AE5374B-2355-B614-713B-5A37A0469DB4}"/>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1418"/>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E4AC7FE7-9970-C6D9-059B-1F379FE6EEF5}"/>
              </a:ext>
            </a:extLst>
          </p:cNvPr>
          <p:cNvSpPr>
            <a:spLocks noGrp="1"/>
          </p:cNvSpPr>
          <p:nvPr>
            <p:ph type="title"/>
          </p:nvPr>
        </p:nvSpPr>
        <p:spPr/>
        <p:txBody>
          <a:bodyPr/>
          <a:lstStyle/>
          <a:p>
            <a:r>
              <a:rPr lang="de-DE" dirty="0"/>
              <a:t>Konzepte der Linearen Regression</a:t>
            </a:r>
          </a:p>
        </p:txBody>
      </p:sp>
      <p:cxnSp>
        <p:nvCxnSpPr>
          <p:cNvPr id="4" name="Straight Arrow Connector 3">
            <a:extLst>
              <a:ext uri="{FF2B5EF4-FFF2-40B4-BE49-F238E27FC236}">
                <a16:creationId xmlns:a16="http://schemas.microsoft.com/office/drawing/2014/main" id="{B6207603-1760-E55F-5944-7AF83A60D2F1}"/>
              </a:ext>
            </a:extLst>
          </p:cNvPr>
          <p:cNvCxnSpPr>
            <a:cxnSpLocks/>
            <a:stCxn id="5" idx="1"/>
          </p:cNvCxnSpPr>
          <p:nvPr/>
        </p:nvCxnSpPr>
        <p:spPr bwMode="gray">
          <a:xfrm flipH="1" flipV="1">
            <a:off x="4065472" y="3435839"/>
            <a:ext cx="1949879" cy="9967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607377-766D-410F-1816-0F575803889F}"/>
                  </a:ext>
                </a:extLst>
              </p:cNvPr>
              <p:cNvSpPr txBox="1"/>
              <p:nvPr/>
            </p:nvSpPr>
            <p:spPr bwMode="gray">
              <a:xfrm>
                <a:off x="6015351" y="3435743"/>
                <a:ext cx="1717888" cy="199540"/>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73607377-766D-410F-1816-0F575803889F}"/>
                  </a:ext>
                </a:extLst>
              </p:cNvPr>
              <p:cNvSpPr txBox="1">
                <a:spLocks noRot="1" noChangeAspect="1" noMove="1" noResize="1" noEditPoints="1" noAdjustHandles="1" noChangeArrowheads="1" noChangeShapeType="1" noTextEdit="1"/>
              </p:cNvSpPr>
              <p:nvPr/>
            </p:nvSpPr>
            <p:spPr bwMode="gray">
              <a:xfrm>
                <a:off x="6015351" y="3435743"/>
                <a:ext cx="1717888" cy="199540"/>
              </a:xfrm>
              <a:prstGeom prst="rect">
                <a:avLst/>
              </a:prstGeom>
              <a:blipFill>
                <a:blip r:embed="rId3"/>
                <a:stretch>
                  <a:fillRect b="-11765"/>
                </a:stretch>
              </a:blipFill>
            </p:spPr>
            <p:txBody>
              <a:bodyPr/>
              <a:lstStyle/>
              <a:p>
                <a:r>
                  <a:rPr lang="de-DE">
                    <a:noFill/>
                  </a:rPr>
                  <a:t> </a:t>
                </a:r>
              </a:p>
            </p:txBody>
          </p:sp>
        </mc:Fallback>
      </mc:AlternateContent>
      <p:cxnSp>
        <p:nvCxnSpPr>
          <p:cNvPr id="6" name="Straight Arrow Connector 5">
            <a:extLst>
              <a:ext uri="{FF2B5EF4-FFF2-40B4-BE49-F238E27FC236}">
                <a16:creationId xmlns:a16="http://schemas.microsoft.com/office/drawing/2014/main" id="{70B571FD-5C32-D37E-5666-4E950A2FCF22}"/>
              </a:ext>
            </a:extLst>
          </p:cNvPr>
          <p:cNvCxnSpPr>
            <a:cxnSpLocks/>
          </p:cNvCxnSpPr>
          <p:nvPr/>
        </p:nvCxnSpPr>
        <p:spPr bwMode="gray">
          <a:xfrm>
            <a:off x="1649789" y="3535608"/>
            <a:ext cx="1626067" cy="9974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C1D82E-3EB9-1E06-73AF-4E8BACBCDA24}"/>
              </a:ext>
            </a:extLst>
          </p:cNvPr>
          <p:cNvSpPr txBox="1"/>
          <p:nvPr/>
        </p:nvSpPr>
        <p:spPr bwMode="gray">
          <a:xfrm>
            <a:off x="856188" y="3435868"/>
            <a:ext cx="793601" cy="199481"/>
          </a:xfrm>
          <a:prstGeom prst="rect">
            <a:avLst/>
          </a:prstGeom>
          <a:noFill/>
        </p:spPr>
        <p:txBody>
          <a:bodyPr wrap="square" lIns="0" tIns="0" rIns="0" bIns="0" rtlCol="0" anchor="ctr">
            <a:noAutofit/>
          </a:bodyPr>
          <a:lstStyle/>
          <a:p>
            <a:pPr algn="ct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sp>
        <p:nvSpPr>
          <p:cNvPr id="12" name="Rounded Rectangle 11">
            <a:extLst>
              <a:ext uri="{FF2B5EF4-FFF2-40B4-BE49-F238E27FC236}">
                <a16:creationId xmlns:a16="http://schemas.microsoft.com/office/drawing/2014/main" id="{703253F4-1CCB-C55F-7ACE-E722CF2272CD}"/>
              </a:ext>
            </a:extLst>
          </p:cNvPr>
          <p:cNvSpPr/>
          <p:nvPr/>
        </p:nvSpPr>
        <p:spPr bwMode="gray">
          <a:xfrm>
            <a:off x="3260068"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
        <p:nvSpPr>
          <p:cNvPr id="13" name="Rounded Rectangle 12">
            <a:extLst>
              <a:ext uri="{FF2B5EF4-FFF2-40B4-BE49-F238E27FC236}">
                <a16:creationId xmlns:a16="http://schemas.microsoft.com/office/drawing/2014/main" id="{E6F41FC4-38CB-173E-621C-12606A6C7921}"/>
              </a:ext>
            </a:extLst>
          </p:cNvPr>
          <p:cNvSpPr/>
          <p:nvPr/>
        </p:nvSpPr>
        <p:spPr bwMode="gray">
          <a:xfrm>
            <a:off x="3841273" y="3417286"/>
            <a:ext cx="224199" cy="217997"/>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a:solidFill>
                <a:schemeClr val="bg1"/>
              </a:solidFill>
            </a:endParaRPr>
          </a:p>
        </p:txBody>
      </p:sp>
    </p:spTree>
    <p:extLst>
      <p:ext uri="{BB962C8B-B14F-4D97-AF65-F5344CB8AC3E}">
        <p14:creationId xmlns:p14="http://schemas.microsoft.com/office/powerpoint/2010/main" val="3145139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dissolv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dissolve">
                                      <p:cBhvr>
                                        <p:cTn id="50" dur="500"/>
                                        <p:tgtEl>
                                          <p:spTgt spid="5"/>
                                        </p:tgtEl>
                                      </p:cBhvr>
                                    </p:animEffect>
                                  </p:childTnLst>
                                </p:cTn>
                              </p:par>
                              <p:par>
                                <p:cTn id="51" presetID="22" presetClass="entr" presetSubtype="2"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right)">
                                      <p:cBhvr>
                                        <p:cTn id="53" dur="500"/>
                                        <p:tgtEl>
                                          <p:spTgt spid="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par>
                                <p:cTn id="62" presetID="22" presetClass="entr" presetSubtype="8"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dissolv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
                                            <p:txEl>
                                              <p:pRg st="9" end="9"/>
                                            </p:txEl>
                                          </p:spTgt>
                                        </p:tgtEl>
                                        <p:attrNameLst>
                                          <p:attrName>style.visibility</p:attrName>
                                        </p:attrNameLst>
                                      </p:cBhvr>
                                      <p:to>
                                        <p:strVal val="visible"/>
                                      </p:to>
                                    </p:set>
                                    <p:animEffect transition="in" filter="dissolve">
                                      <p:cBhvr>
                                        <p:cTn id="72" dur="500"/>
                                        <p:tgtEl>
                                          <p:spTgt spid="2">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animEffect transition="in" filter="dissolve">
                                      <p:cBhvr>
                                        <p:cTn id="77" dur="500"/>
                                        <p:tgtEl>
                                          <p:spTgt spid="2">
                                            <p:txEl>
                                              <p:pRg st="10" end="1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11" end="11"/>
                                            </p:txEl>
                                          </p:spTgt>
                                        </p:tgtEl>
                                        <p:attrNameLst>
                                          <p:attrName>style.visibility</p:attrName>
                                        </p:attrNameLst>
                                      </p:cBhvr>
                                      <p:to>
                                        <p:strVal val="visible"/>
                                      </p:to>
                                    </p:set>
                                    <p:animEffect transition="in" filter="dissolve">
                                      <p:cBhvr>
                                        <p:cTn id="8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b="1" dirty="0"/>
                  <a:t>Maximum</a:t>
                </a:r>
                <a:r>
                  <a:rPr lang="en-US" b="1" i="1" dirty="0"/>
                  <a:t> Likelihood</a:t>
                </a:r>
                <a:r>
                  <a:rPr lang="de-DE" b="1" dirty="0"/>
                  <a:t> Lineare Regression </a:t>
                </a:r>
              </a:p>
              <a:p>
                <a:pPr lvl="1"/>
                <a:r>
                  <a:rPr lang="de-DE"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171053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1E697DE-1882-D8AF-B057-6960D86E2A36}"/>
                  </a:ext>
                </a:extLst>
              </p:cNvPr>
              <p:cNvSpPr>
                <a:spLocks noGrp="1"/>
              </p:cNvSpPr>
              <p:nvPr>
                <p:ph type="body" sz="quarter" idx="13"/>
              </p:nvPr>
            </p:nvSpPr>
            <p:spPr>
              <a:xfrm>
                <a:off x="358776" y="1239837"/>
                <a:ext cx="7329857" cy="2700065"/>
              </a:xfrm>
            </p:spPr>
            <p:txBody>
              <a:bodyPr/>
              <a:lstStyle/>
              <a:p>
                <a:r>
                  <a:rPr lang="de-DE" b="1" dirty="0"/>
                  <a:t>Annahme</a:t>
                </a:r>
                <a:r>
                  <a:rPr lang="de-DE" dirty="0"/>
                  <a:t>: Die Fehler sind unabhängig normalverteilt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oMath>
                  </m:oMathPara>
                </a14:m>
                <a:endParaRPr lang="de-DE" dirty="0"/>
              </a:p>
              <a:p>
                <a:r>
                  <a:rPr lang="de-DE" b="1" dirty="0">
                    <a:solidFill>
                      <a:schemeClr val="accent1"/>
                    </a:solidFill>
                  </a:rPr>
                  <a:t>Wiederholung (</a:t>
                </a:r>
                <a:r>
                  <a:rPr lang="en-US" b="1" i="1" dirty="0">
                    <a:solidFill>
                      <a:schemeClr val="accent1"/>
                    </a:solidFill>
                  </a:rPr>
                  <a:t>Likelihood</a:t>
                </a:r>
                <a:r>
                  <a:rPr lang="de-DE" b="1" dirty="0">
                    <a:solidFill>
                      <a:schemeClr val="accent1"/>
                    </a:solidFill>
                  </a:rPr>
                  <a:t>)</a:t>
                </a:r>
                <a:r>
                  <a:rPr lang="de-DE" dirty="0"/>
                  <a:t>. Ist </a:t>
                </a:r>
                <a14:m>
                  <m:oMath xmlns:m="http://schemas.openxmlformats.org/officeDocument/2006/math">
                    <m:d>
                      <m:dPr>
                        <m:ctrlPr>
                          <a:rPr lang="de-DE" i="1" dirty="0" smtClean="0">
                            <a:latin typeface="Cambria Math" panose="02040503050406030204" pitchFamily="18" charset="0"/>
                          </a:rPr>
                        </m:ctrlPr>
                      </m:dPr>
                      <m:e>
                        <m:r>
                          <m:rPr>
                            <m:sty m:val="p"/>
                          </m:rPr>
                          <a:rPr lang="en-US" b="0" i="0" dirty="0" smtClean="0">
                            <a:latin typeface="Cambria Math" panose="02040503050406030204" pitchFamily="18" charset="0"/>
                          </a:rPr>
                          <m:t>Ω</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ℱ</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𝜃</m:t>
                                </m:r>
                              </m:sub>
                            </m:sSub>
                            <m:r>
                              <a:rPr lang="en-US" b="0" i="1" dirty="0" smtClean="0">
                                <a:latin typeface="Cambria Math" panose="02040503050406030204" pitchFamily="18" charset="0"/>
                                <a:ea typeface="Cambria Math" panose="02040503050406030204" pitchFamily="18" charset="0"/>
                              </a:rPr>
                              <m:t> | </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Θ</m:t>
                            </m:r>
                          </m:e>
                        </m:d>
                      </m:e>
                    </m:d>
                  </m:oMath>
                </a14:m>
                <a:r>
                  <a:rPr lang="de-DE" dirty="0"/>
                  <a:t> ein parametrisches Modell und sei </a:t>
                </a:r>
                <a14:m>
                  <m:oMath xmlns:m="http://schemas.openxmlformats.org/officeDocument/2006/math">
                    <m:r>
                      <a:rPr lang="en-US" i="1">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Ω</m:t>
                    </m:r>
                  </m:oMath>
                </a14:m>
                <a:r>
                  <a:rPr lang="de-DE" dirty="0"/>
                  <a:t> eine Stichprobe, so heißt die Funktion </a:t>
                </a:r>
                <a14:m>
                  <m:oMath xmlns:m="http://schemas.openxmlformats.org/officeDocument/2006/math">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a14:m>
                <a:r>
                  <a:rPr lang="de-DE" dirty="0"/>
                  <a:t> mit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i="1">
                            <a:latin typeface="Cambria Math" panose="02040503050406030204" pitchFamily="18" charset="0"/>
                          </a:rPr>
                          <m:t>𝑦</m:t>
                        </m:r>
                      </m:e>
                    </m:d>
                  </m:oMath>
                </a14:m>
                <a:r>
                  <a:rPr lang="de-DE" dirty="0"/>
                  <a:t> die zugehörige </a:t>
                </a:r>
                <a:r>
                  <a:rPr lang="en-US" i="1" dirty="0"/>
                  <a:t>Likelihood</a:t>
                </a:r>
                <a:r>
                  <a:rPr lang="de-DE" dirty="0"/>
                  <a:t>, wobei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oMath>
                </a14:m>
                <a:r>
                  <a:rPr lang="de-DE" dirty="0"/>
                  <a:t> die (Zähl)dichte von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𝜃</m:t>
                        </m:r>
                      </m:sub>
                    </m:sSub>
                  </m:oMath>
                </a14:m>
                <a:r>
                  <a:rPr lang="de-DE" dirty="0"/>
                  <a:t> ist. </a:t>
                </a:r>
              </a:p>
              <a:p>
                <a:r>
                  <a:rPr lang="de-DE" b="1" dirty="0"/>
                  <a:t>Frage</a:t>
                </a:r>
                <a:r>
                  <a:rPr lang="de-DE" dirty="0"/>
                  <a:t>: Was sind die Parameter der Regression und wie ist die </a:t>
                </a:r>
                <a:r>
                  <a:rPr lang="en-US" i="1" dirty="0"/>
                  <a:t>Likelihood</a:t>
                </a:r>
                <a:r>
                  <a:rPr lang="de-DE" dirty="0"/>
                  <a:t> definiert?</a:t>
                </a:r>
              </a:p>
              <a:p>
                <a:pPr marL="611187" lvl="1" indent="-342900">
                  <a:buFont typeface="+mj-lt"/>
                  <a:buAutoNum type="arabicPeriod"/>
                </a:pPr>
                <a:r>
                  <a:rPr lang="de-DE" sz="1200" dirty="0"/>
                  <a:t>Die Parameter sind </a:t>
                </a:r>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𝜃</m:t>
                      </m:r>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m>
                            <m:mPr>
                              <m:mcs>
                                <m:mc>
                                  <m:mcPr>
                                    <m:count m:val="1"/>
                                    <m:mcJc m:val="center"/>
                                  </m:mcPr>
                                </m:mc>
                              </m:mcs>
                              <m:ctrlPr>
                                <a:rPr lang="en-US" sz="1200" b="0" i="1" smtClean="0">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e>
                            </m:mr>
                            <m:m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b="0" i="1" smtClean="0">
                                        <a:latin typeface="Cambria Math" panose="02040503050406030204" pitchFamily="18" charset="0"/>
                                      </a:rPr>
                                      <m:t>1</m:t>
                                    </m:r>
                                  </m:sub>
                                </m:sSub>
                              </m:e>
                            </m:mr>
                            <m:mr>
                              <m:e>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mr>
                          </m:m>
                        </m:e>
                      </m:d>
                    </m:oMath>
                  </m:oMathPara>
                </a14:m>
                <a:endParaRPr lang="en-DE" sz="1200" dirty="0"/>
              </a:p>
              <a:p>
                <a:pPr marL="611187" lvl="1" indent="-342900">
                  <a:buFont typeface="+mj-lt"/>
                  <a:buAutoNum type="arabicPeriod" startAt="2"/>
                </a:pPr>
                <a:r>
                  <a:rPr lang="en-DE" sz="1200" dirty="0"/>
                  <a:t>Da die Fehler unabhängig verteilt sind, gilt, dass</a:t>
                </a:r>
              </a:p>
            </p:txBody>
          </p:sp>
        </mc:Choice>
        <mc:Fallback xmlns="">
          <p:sp>
            <p:nvSpPr>
              <p:cNvPr id="2" name="Text Placeholder 1">
                <a:extLst>
                  <a:ext uri="{FF2B5EF4-FFF2-40B4-BE49-F238E27FC236}">
                    <a16:creationId xmlns:a16="http://schemas.microsoft.com/office/drawing/2014/main" id="{E1E697DE-1882-D8AF-B057-6960D86E2A36}"/>
                  </a:ext>
                </a:extLst>
              </p:cNvPr>
              <p:cNvSpPr>
                <a:spLocks noGrp="1" noRot="1" noChangeAspect="1" noMove="1" noResize="1" noEditPoints="1" noAdjustHandles="1" noChangeArrowheads="1" noChangeShapeType="1" noTextEdit="1"/>
              </p:cNvSpPr>
              <p:nvPr>
                <p:ph type="body" sz="quarter" idx="13"/>
              </p:nvPr>
            </p:nvSpPr>
            <p:spPr>
              <a:xfrm>
                <a:off x="358776" y="1239837"/>
                <a:ext cx="7329857" cy="2700065"/>
              </a:xfrm>
              <a:blipFill>
                <a:blip r:embed="rId2"/>
                <a:stretch>
                  <a:fillRect t="-467"/>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1E52E96A-0B74-1E2D-95B6-DF6A47C7EBF4}"/>
              </a:ext>
            </a:extLst>
          </p:cNvPr>
          <p:cNvSpPr>
            <a:spLocks noGrp="1"/>
          </p:cNvSpPr>
          <p:nvPr>
            <p:ph type="title"/>
          </p:nvPr>
        </p:nvSpPr>
        <p:spPr/>
        <p:txBody>
          <a:bodyPr/>
          <a:lstStyle/>
          <a:p>
            <a:r>
              <a:rPr lang="de-DE" dirty="0"/>
              <a:t>Lineare Regression mit normalverteiltem Fehler</a:t>
            </a:r>
          </a:p>
        </p:txBody>
      </p:sp>
      <p:cxnSp>
        <p:nvCxnSpPr>
          <p:cNvPr id="4" name="Straight Arrow Connector 3">
            <a:extLst>
              <a:ext uri="{FF2B5EF4-FFF2-40B4-BE49-F238E27FC236}">
                <a16:creationId xmlns:a16="http://schemas.microsoft.com/office/drawing/2014/main" id="{9AD86F0F-69DF-82AD-05CE-153BF60BEF0F}"/>
              </a:ext>
            </a:extLst>
          </p:cNvPr>
          <p:cNvCxnSpPr>
            <a:cxnSpLocks/>
          </p:cNvCxnSpPr>
          <p:nvPr/>
        </p:nvCxnSpPr>
        <p:spPr bwMode="gray">
          <a:xfrm flipH="1">
            <a:off x="4211960" y="310357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C476D5-678E-3D2F-3B13-7ED59799D661}"/>
                  </a:ext>
                </a:extLst>
              </p:cNvPr>
              <p:cNvSpPr txBox="1"/>
              <p:nvPr/>
            </p:nvSpPr>
            <p:spPr bwMode="gray">
              <a:xfrm>
                <a:off x="6245632" y="3003798"/>
                <a:ext cx="1717888" cy="199540"/>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Schnitt mit der </a:t>
                </a:r>
                <a14:m>
                  <m:oMath xmlns:m="http://schemas.openxmlformats.org/officeDocument/2006/math">
                    <m:r>
                      <a:rPr lang="de-DE" sz="800" b="0" i="1" smtClean="0">
                        <a:solidFill>
                          <a:srgbClr val="C00000"/>
                        </a:solidFill>
                        <a:latin typeface="Cambria Math" panose="02040503050406030204" pitchFamily="18" charset="0"/>
                      </a:rPr>
                      <m:t>𝑦</m:t>
                    </m:r>
                  </m:oMath>
                </a14:m>
                <a:r>
                  <a:rPr lang="de-DE" sz="800" dirty="0">
                    <a:solidFill>
                      <a:srgbClr val="C00000"/>
                    </a:solidFill>
                  </a:rPr>
                  <a:t>-Achse (</a:t>
                </a:r>
                <a:r>
                  <a:rPr lang="en-US" sz="800" i="1" dirty="0">
                    <a:solidFill>
                      <a:srgbClr val="C00000"/>
                    </a:solidFill>
                  </a:rPr>
                  <a:t>intercept</a:t>
                </a:r>
                <a:r>
                  <a:rPr lang="de-DE" sz="800" dirty="0">
                    <a:solidFill>
                      <a:srgbClr val="C00000"/>
                    </a:solidFill>
                  </a:rPr>
                  <a:t>)</a:t>
                </a:r>
              </a:p>
            </p:txBody>
          </p:sp>
        </mc:Choice>
        <mc:Fallback xmlns="">
          <p:sp>
            <p:nvSpPr>
              <p:cNvPr id="5" name="TextBox 4">
                <a:extLst>
                  <a:ext uri="{FF2B5EF4-FFF2-40B4-BE49-F238E27FC236}">
                    <a16:creationId xmlns:a16="http://schemas.microsoft.com/office/drawing/2014/main" id="{AEC476D5-678E-3D2F-3B13-7ED59799D661}"/>
                  </a:ext>
                </a:extLst>
              </p:cNvPr>
              <p:cNvSpPr txBox="1">
                <a:spLocks noRot="1" noChangeAspect="1" noMove="1" noResize="1" noEditPoints="1" noAdjustHandles="1" noChangeArrowheads="1" noChangeShapeType="1" noTextEdit="1"/>
              </p:cNvSpPr>
              <p:nvPr/>
            </p:nvSpPr>
            <p:spPr bwMode="gray">
              <a:xfrm>
                <a:off x="6245632" y="3003798"/>
                <a:ext cx="1717888" cy="199540"/>
              </a:xfrm>
              <a:prstGeom prst="rect">
                <a:avLst/>
              </a:prstGeom>
              <a:blipFill>
                <a:blip r:embed="rId3"/>
                <a:stretch>
                  <a:fillRect l="-4444" b="-11765"/>
                </a:stretch>
              </a:blipFill>
            </p:spPr>
            <p:txBody>
              <a:bodyPr/>
              <a:lstStyle/>
              <a:p>
                <a:r>
                  <a:rPr lang="en-DE">
                    <a:noFill/>
                  </a:rPr>
                  <a:t> </a:t>
                </a:r>
              </a:p>
            </p:txBody>
          </p:sp>
        </mc:Fallback>
      </mc:AlternateContent>
      <p:cxnSp>
        <p:nvCxnSpPr>
          <p:cNvPr id="7" name="Straight Arrow Connector 6">
            <a:extLst>
              <a:ext uri="{FF2B5EF4-FFF2-40B4-BE49-F238E27FC236}">
                <a16:creationId xmlns:a16="http://schemas.microsoft.com/office/drawing/2014/main" id="{81D80FB2-9606-F657-22C7-0C27ACC6509F}"/>
              </a:ext>
            </a:extLst>
          </p:cNvPr>
          <p:cNvCxnSpPr>
            <a:cxnSpLocks/>
          </p:cNvCxnSpPr>
          <p:nvPr/>
        </p:nvCxnSpPr>
        <p:spPr bwMode="gray">
          <a:xfrm flipH="1">
            <a:off x="4211960" y="3294645"/>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7B60D0-7D9B-4A9C-1E15-4A4FB5BE7DB1}"/>
              </a:ext>
            </a:extLst>
          </p:cNvPr>
          <p:cNvSpPr txBox="1"/>
          <p:nvPr/>
        </p:nvSpPr>
        <p:spPr bwMode="gray">
          <a:xfrm>
            <a:off x="6235328" y="3194861"/>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Steigung (</a:t>
            </a:r>
            <a:r>
              <a:rPr lang="en-US" sz="800" b="0" i="1" dirty="0">
                <a:solidFill>
                  <a:srgbClr val="C00000"/>
                </a:solidFill>
              </a:rPr>
              <a:t>slope</a:t>
            </a:r>
            <a:r>
              <a:rPr lang="de-DE" sz="800" b="0" dirty="0">
                <a:solidFill>
                  <a:srgbClr val="C00000"/>
                </a:solidFill>
              </a:rPr>
              <a:t>)</a:t>
            </a:r>
            <a:endParaRPr lang="de-DE" sz="800" dirty="0">
              <a:solidFill>
                <a:srgbClr val="C00000"/>
              </a:solidFill>
            </a:endParaRPr>
          </a:p>
        </p:txBody>
      </p:sp>
      <p:cxnSp>
        <p:nvCxnSpPr>
          <p:cNvPr id="9" name="Straight Arrow Connector 8">
            <a:extLst>
              <a:ext uri="{FF2B5EF4-FFF2-40B4-BE49-F238E27FC236}">
                <a16:creationId xmlns:a16="http://schemas.microsoft.com/office/drawing/2014/main" id="{96A48C27-BC45-BCBA-03E6-327139D72A5B}"/>
              </a:ext>
            </a:extLst>
          </p:cNvPr>
          <p:cNvCxnSpPr>
            <a:cxnSpLocks/>
          </p:cNvCxnSpPr>
          <p:nvPr/>
        </p:nvCxnSpPr>
        <p:spPr bwMode="gray">
          <a:xfrm flipH="1">
            <a:off x="4211960" y="3485716"/>
            <a:ext cx="2013064"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CAEF069-A11A-D7E9-5162-0B52D3EE3F1D}"/>
              </a:ext>
            </a:extLst>
          </p:cNvPr>
          <p:cNvSpPr txBox="1"/>
          <p:nvPr/>
        </p:nvSpPr>
        <p:spPr bwMode="gray">
          <a:xfrm>
            <a:off x="6235328" y="3385939"/>
            <a:ext cx="1436195" cy="199554"/>
          </a:xfrm>
          <a:prstGeom prst="rect">
            <a:avLst/>
          </a:prstGeom>
          <a:noFill/>
        </p:spPr>
        <p:txBody>
          <a:bodyPr wrap="square" lIns="0" tIns="0" rIns="0" bIns="0" rtlCol="0" anchor="ctr">
            <a:noAutofit/>
          </a:bodyPr>
          <a:lstStyle/>
          <a:p>
            <a:pPr>
              <a:spcBef>
                <a:spcPts val="300"/>
              </a:spcBef>
              <a:spcAft>
                <a:spcPts val="300"/>
              </a:spcAft>
              <a:buClr>
                <a:schemeClr val="accent1"/>
              </a:buClr>
              <a:buSzPct val="90000"/>
            </a:pPr>
            <a:r>
              <a:rPr lang="de-DE" sz="800" b="0" dirty="0">
                <a:solidFill>
                  <a:srgbClr val="C00000"/>
                </a:solidFill>
              </a:rPr>
              <a:t>Fehlervarianz</a:t>
            </a:r>
            <a:endParaRPr lang="de-DE" sz="800" dirty="0">
              <a:solidFill>
                <a:srgbClr val="C0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44DDF8-86F3-1C9C-4C17-F05A1474CDB3}"/>
                  </a:ext>
                </a:extLst>
              </p:cNvPr>
              <p:cNvSpPr txBox="1"/>
              <p:nvPr/>
            </p:nvSpPr>
            <p:spPr bwMode="gray">
              <a:xfrm>
                <a:off x="1455367" y="3903663"/>
                <a:ext cx="4683868"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i="1">
                              <a:latin typeface="Cambria Math" panose="02040503050406030204" pitchFamily="18" charset="0"/>
                              <a:ea typeface="Cambria Math" panose="02040503050406030204" pitchFamily="18" charset="0"/>
                            </a:rPr>
                            <m:t>ℒ</m:t>
                          </m:r>
                          <m:d>
                            <m:dPr>
                              <m:ctrlPr>
                                <a:rPr lang="en-US" sz="1200" i="1">
                                  <a:latin typeface="Cambria Math" panose="02040503050406030204" pitchFamily="18" charset="0"/>
                                </a:rPr>
                              </m:ctrlPr>
                            </m:dPr>
                            <m:e>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0</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𝛽</m:t>
                                      </m:r>
                                    </m:e>
                                    <m:sub>
                                      <m:r>
                                        <a:rPr lang="en-US" sz="1200" i="1">
                                          <a:latin typeface="Cambria Math" panose="02040503050406030204" pitchFamily="18" charset="0"/>
                                        </a:rPr>
                                        <m:t>1</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r>
                                <a:rPr lang="en-US" sz="1200" i="1">
                                  <a:latin typeface="Cambria Math" panose="02040503050406030204" pitchFamily="18" charset="0"/>
                                </a:rPr>
                                <m:t>,</m:t>
                              </m:r>
                              <m:d>
                                <m:dPr>
                                  <m:begChr m:val="{"/>
                                  <m:endChr m:val="}"/>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𝑛</m:t>
                                      </m:r>
                                    </m:sub>
                                  </m:sSub>
                                </m:e>
                              </m:d>
                            </m:e>
                          </m:d>
                          <m:r>
                            <a:rPr lang="en-US" sz="1200" b="0" i="1" smtClean="0">
                              <a:latin typeface="Cambria Math" panose="02040503050406030204" pitchFamily="18" charset="0"/>
                            </a:rPr>
                            <m:t>=</m:t>
                          </m:r>
                        </m:e>
                      </m:func>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d>
                                <m:dPr>
                                  <m:ctrlPr>
                                    <a:rPr lang="en-US" sz="1200" b="0" i="1" smtClean="0">
                                      <a:latin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𝑦</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𝑥</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0</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𝜎</m:t>
                                          </m:r>
                                        </m:e>
                                        <m:sup>
                                          <m:r>
                                            <a:rPr lang="en-US" sz="1200" i="1">
                                              <a:latin typeface="Cambria Math" panose="02040503050406030204" pitchFamily="18" charset="0"/>
                                              <a:ea typeface="Cambria Math" panose="02040503050406030204" pitchFamily="18" charset="0"/>
                                            </a:rPr>
                                            <m:t>2</m:t>
                                          </m:r>
                                        </m:sup>
                                      </m:sSup>
                                    </m:e>
                                  </m:d>
                                </m:e>
                              </m:d>
                            </m:e>
                          </m:func>
                        </m:e>
                      </m:nary>
                    </m:oMath>
                  </m:oMathPara>
                </a14:m>
                <a:endParaRPr lang="en-DE" sz="1200" dirty="0"/>
              </a:p>
            </p:txBody>
          </p:sp>
        </mc:Choice>
        <mc:Fallback xmlns="">
          <p:sp>
            <p:nvSpPr>
              <p:cNvPr id="12" name="TextBox 11">
                <a:extLst>
                  <a:ext uri="{FF2B5EF4-FFF2-40B4-BE49-F238E27FC236}">
                    <a16:creationId xmlns:a16="http://schemas.microsoft.com/office/drawing/2014/main" id="{0444DDF8-86F3-1C9C-4C17-F05A1474CDB3}"/>
                  </a:ext>
                </a:extLst>
              </p:cNvPr>
              <p:cNvSpPr txBox="1">
                <a:spLocks noRot="1" noChangeAspect="1" noMove="1" noResize="1" noEditPoints="1" noAdjustHandles="1" noChangeArrowheads="1" noChangeShapeType="1" noTextEdit="1"/>
              </p:cNvSpPr>
              <p:nvPr/>
            </p:nvSpPr>
            <p:spPr bwMode="gray">
              <a:xfrm>
                <a:off x="1455367" y="3903663"/>
                <a:ext cx="4683868" cy="596445"/>
              </a:xfrm>
              <a:prstGeom prst="rect">
                <a:avLst/>
              </a:prstGeom>
              <a:blipFill>
                <a:blip r:embed="rId4"/>
                <a:stretch>
                  <a:fillRect t="-93750" b="-1458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79CFE8-1D28-77F0-0E66-DA25B6699611}"/>
                  </a:ext>
                </a:extLst>
              </p:cNvPr>
              <p:cNvSpPr txBox="1"/>
              <p:nvPr/>
            </p:nvSpPr>
            <p:spPr bwMode="gray">
              <a:xfrm>
                <a:off x="3056484" y="4497196"/>
                <a:ext cx="4683868"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func>
                                <m:funcPr>
                                  <m:ctrlPr>
                                    <a:rPr lang="en-US" sz="1200" i="1">
                                      <a:latin typeface="Cambria Math" panose="02040503050406030204" pitchFamily="18" charset="0"/>
                                    </a:rPr>
                                  </m:ctrlPr>
                                </m:funcPr>
                                <m:fName>
                                  <m:r>
                                    <m:rPr>
                                      <m:sty m:val="p"/>
                                    </m:rPr>
                                    <a:rPr lang="en-US" sz="1200">
                                      <a:latin typeface="Cambria Math" panose="02040503050406030204" pitchFamily="18" charset="0"/>
                                    </a:rPr>
                                    <m:t>log</m:t>
                                  </m:r>
                                </m:fName>
                                <m:e>
                                  <m:d>
                                    <m:dPr>
                                      <m:ctrlPr>
                                        <a:rPr lang="en-US" sz="1200" i="1">
                                          <a:latin typeface="Cambria Math" panose="02040503050406030204" pitchFamily="18" charset="0"/>
                                        </a:rPr>
                                      </m:ctrlPr>
                                    </m:dPr>
                                    <m:e>
                                      <m:r>
                                        <a:rPr lang="en-US" sz="1200" i="1">
                                          <a:latin typeface="Cambria Math" panose="02040503050406030204" pitchFamily="18" charset="0"/>
                                        </a:rPr>
                                        <m:t>2</m:t>
                                      </m:r>
                                      <m:r>
                                        <a:rPr lang="en-US" sz="1200" i="1">
                                          <a:latin typeface="Cambria Math" panose="02040503050406030204" pitchFamily="18" charset="0"/>
                                        </a:rPr>
                                        <m:t>𝜋</m:t>
                                      </m:r>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e>
                                  </m:d>
                                </m:e>
                              </m:func>
                              <m:r>
                                <a:rPr lang="en-US" sz="1200" b="0" i="1" smtClean="0">
                                  <a:latin typeface="Cambria Math" panose="02040503050406030204" pitchFamily="18" charset="0"/>
                                </a:rPr>
                                <m:t>+</m:t>
                              </m:r>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b="0" i="1" smtClean="0">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ea typeface="Cambria Math" panose="02040503050406030204" pitchFamily="18" charset="0"/>
                                                    </a:rPr>
                                                    <m:t>0</m:t>
                                                  </m:r>
                                                </m:sub>
                                              </m:sSub>
                                            </m:e>
                                          </m:d>
                                        </m:e>
                                      </m:d>
                                    </m:e>
                                    <m:sup>
                                      <m:r>
                                        <a:rPr lang="en-US" sz="1200" i="1">
                                          <a:latin typeface="Cambria Math" panose="02040503050406030204" pitchFamily="18" charset="0"/>
                                        </a:rPr>
                                        <m:t>2</m:t>
                                      </m:r>
                                    </m:sup>
                                  </m:sSup>
                                </m:num>
                                <m:den>
                                  <m:sSup>
                                    <m:sSupPr>
                                      <m:ctrlPr>
                                        <a:rPr lang="en-US" sz="1200" i="1">
                                          <a:latin typeface="Cambria Math" panose="02040503050406030204" pitchFamily="18" charset="0"/>
                                        </a:rPr>
                                      </m:ctrlPr>
                                    </m:sSupPr>
                                    <m:e>
                                      <m:r>
                                        <a:rPr lang="en-US" sz="1200" i="1">
                                          <a:latin typeface="Cambria Math" panose="02040503050406030204" pitchFamily="18" charset="0"/>
                                        </a:rPr>
                                        <m:t>𝜎</m:t>
                                      </m:r>
                                    </m:e>
                                    <m:sup>
                                      <m:r>
                                        <a:rPr lang="en-US" sz="1200" i="1">
                                          <a:latin typeface="Cambria Math" panose="02040503050406030204" pitchFamily="18" charset="0"/>
                                        </a:rPr>
                                        <m:t>2</m:t>
                                      </m:r>
                                    </m:sup>
                                  </m:sSup>
                                </m:den>
                              </m:f>
                            </m:e>
                          </m:d>
                        </m:e>
                      </m:nary>
                    </m:oMath>
                  </m:oMathPara>
                </a14:m>
                <a:endParaRPr lang="en-DE" sz="1200" dirty="0"/>
              </a:p>
            </p:txBody>
          </p:sp>
        </mc:Choice>
        <mc:Fallback xmlns="">
          <p:sp>
            <p:nvSpPr>
              <p:cNvPr id="13" name="TextBox 12">
                <a:extLst>
                  <a:ext uri="{FF2B5EF4-FFF2-40B4-BE49-F238E27FC236}">
                    <a16:creationId xmlns:a16="http://schemas.microsoft.com/office/drawing/2014/main" id="{6A79CFE8-1D28-77F0-0E66-DA25B6699611}"/>
                  </a:ext>
                </a:extLst>
              </p:cNvPr>
              <p:cNvSpPr txBox="1">
                <a:spLocks noRot="1" noChangeAspect="1" noMove="1" noResize="1" noEditPoints="1" noAdjustHandles="1" noChangeArrowheads="1" noChangeShapeType="1" noTextEdit="1"/>
              </p:cNvSpPr>
              <p:nvPr/>
            </p:nvSpPr>
            <p:spPr bwMode="gray">
              <a:xfrm>
                <a:off x="3056484" y="4497196"/>
                <a:ext cx="4683868" cy="602857"/>
              </a:xfrm>
              <a:prstGeom prst="rect">
                <a:avLst/>
              </a:prstGeom>
              <a:blipFill>
                <a:blip r:embed="rId5"/>
                <a:stretch>
                  <a:fillRect t="-93750" b="-143750"/>
                </a:stretch>
              </a:blipFill>
            </p:spPr>
            <p:txBody>
              <a:bodyPr/>
              <a:lstStyle/>
              <a:p>
                <a:r>
                  <a:rPr lang="en-DE">
                    <a:noFill/>
                  </a:rPr>
                  <a:t> </a:t>
                </a:r>
              </a:p>
            </p:txBody>
          </p:sp>
        </mc:Fallback>
      </mc:AlternateContent>
    </p:spTree>
    <p:extLst>
      <p:ext uri="{BB962C8B-B14F-4D97-AF65-F5344CB8AC3E}">
        <p14:creationId xmlns:p14="http://schemas.microsoft.com/office/powerpoint/2010/main" val="212206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dissolve">
                                      <p:cBhvr>
                                        <p:cTn id="25" dur="500"/>
                                        <p:tgtEl>
                                          <p:spTgt spid="2">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dissolv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22" presetClass="entr" presetSubtype="2"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22" presetClass="entr" presetSubtype="2"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righ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par>
                                <p:cTn id="50" presetID="22" presetClass="entr" presetSubtype="2"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dissolve">
                                      <p:cBhvr>
                                        <p:cTn id="57" dur="500"/>
                                        <p:tgtEl>
                                          <p:spTgt spid="2">
                                            <p:txEl>
                                              <p:pRg st="6" end="6"/>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12">
                                            <p:txEl>
                                              <p:pRg st="0" end="0"/>
                                            </p:txEl>
                                          </p:spTgt>
                                        </p:tgtEl>
                                        <p:attrNameLst>
                                          <p:attrName>style.visibility</p:attrName>
                                        </p:attrNameLst>
                                      </p:cBhvr>
                                      <p:to>
                                        <p:strVal val="visible"/>
                                      </p:to>
                                    </p:set>
                                    <p:animEffect transition="in" filter="dissolve">
                                      <p:cBhvr>
                                        <p:cTn id="60" dur="500"/>
                                        <p:tgtEl>
                                          <p:spTgt spid="1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7454018-855D-B263-E4F3-208A48187CB9}"/>
                  </a:ext>
                </a:extLst>
              </p:cNvPr>
              <p:cNvSpPr>
                <a:spLocks noGrp="1"/>
              </p:cNvSpPr>
              <p:nvPr>
                <p:ph type="body" sz="quarter" idx="13"/>
              </p:nvPr>
            </p:nvSpPr>
            <p:spPr>
              <a:xfrm>
                <a:off x="358776" y="1239837"/>
                <a:ext cx="6877051" cy="3563938"/>
              </a:xfrm>
            </p:spPr>
            <p:txBody>
              <a:bodyPr/>
              <a:lstStyle/>
              <a:p>
                <a:r>
                  <a:rPr lang="de-DE" b="1" dirty="0">
                    <a:solidFill>
                      <a:schemeClr val="accent1"/>
                    </a:solidFill>
                  </a:rPr>
                  <a:t>Satz (Maximum </a:t>
                </a:r>
                <a:r>
                  <a:rPr lang="de-DE" b="1" i="1" dirty="0" err="1">
                    <a:solidFill>
                      <a:schemeClr val="accent1"/>
                    </a:solidFill>
                  </a:rPr>
                  <a:t>Likelihood</a:t>
                </a:r>
                <a:r>
                  <a:rPr lang="de-DE" b="1" dirty="0">
                    <a:solidFill>
                      <a:schemeClr val="accent1"/>
                    </a:solidFill>
                  </a:rPr>
                  <a:t> Lineare Regression)</a:t>
                </a:r>
                <a:r>
                  <a:rPr lang="de-DE" dirty="0"/>
                  <a:t>. Gegeben ein lineares Regressionsmodell </a:t>
                </a:r>
                <a14:m>
                  <m:oMath xmlns:m="http://schemas.openxmlformats.org/officeDocument/2006/math">
                    <m:r>
                      <a:rPr lang="de-DE" b="0" i="1" smtClean="0">
                        <a:latin typeface="Cambria Math" panose="02040503050406030204" pitchFamily="18" charset="0"/>
                      </a:rPr>
                      <m:t>𝑌</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rPr>
                      <m:t>𝑍</m:t>
                    </m:r>
                  </m:oMath>
                </a14:m>
                <a:r>
                  <a:rPr lang="de-DE" dirty="0"/>
                  <a:t> mit </a:t>
                </a:r>
                <a14:m>
                  <m:oMath xmlns:m="http://schemas.openxmlformats.org/officeDocument/2006/math">
                    <m:r>
                      <a:rPr lang="de-DE" b="0" i="1" smtClean="0">
                        <a:latin typeface="Cambria Math" panose="02040503050406030204" pitchFamily="18" charset="0"/>
                      </a:rPr>
                      <m:t>𝑍</m:t>
                    </m:r>
                    <m:r>
                      <a:rPr lang="de-DE" b="0" i="1" smtClean="0">
                        <a:latin typeface="Cambria Math" panose="02040503050406030204" pitchFamily="18" charset="0"/>
                      </a:rPr>
                      <m:t>∼</m:t>
                    </m:r>
                    <m:r>
                      <a:rPr lang="de-DE" i="1">
                        <a:latin typeface="Cambria Math" panose="02040503050406030204" pitchFamily="18" charset="0"/>
                        <a:ea typeface="Cambria Math" panose="02040503050406030204" pitchFamily="18" charset="0"/>
                      </a:rPr>
                      <m:t>𝒩</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0,</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𝜎</m:t>
                            </m:r>
                          </m:e>
                          <m:sup>
                            <m:r>
                              <a:rPr lang="de-DE" i="1">
                                <a:latin typeface="Cambria Math" panose="02040503050406030204" pitchFamily="18" charset="0"/>
                                <a:ea typeface="Cambria Math" panose="02040503050406030204" pitchFamily="18" charset="0"/>
                              </a:rPr>
                              <m:t>2</m:t>
                            </m:r>
                          </m:sup>
                        </m:sSup>
                      </m:e>
                    </m:d>
                  </m:oMath>
                </a14:m>
                <a:r>
                  <a:rPr lang="de-DE" dirty="0"/>
                  <a:t> und ein Datensatz von </a:t>
                </a:r>
                <a14:m>
                  <m:oMath xmlns:m="http://schemas.openxmlformats.org/officeDocument/2006/math">
                    <m:r>
                      <a:rPr lang="de-DE" b="0" i="1" smtClean="0">
                        <a:latin typeface="Cambria Math" panose="02040503050406030204" pitchFamily="18" charset="0"/>
                      </a:rPr>
                      <m:t>𝑛</m:t>
                    </m:r>
                  </m:oMath>
                </a14:m>
                <a:r>
                  <a:rPr lang="de-DE" dirty="0"/>
                  <a:t> Beobachtungen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𝑖</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𝑖</m:t>
                            </m:r>
                          </m:sub>
                        </m:sSub>
                      </m:e>
                    </m:d>
                  </m:oMath>
                </a14:m>
                <a:r>
                  <a:rPr lang="de-DE" dirty="0"/>
                  <a:t>. Dann entspricht der Maximum </a:t>
                </a:r>
                <a:r>
                  <a:rPr lang="de-DE" i="1" dirty="0" err="1"/>
                  <a:t>Likelihood</a:t>
                </a:r>
                <a:r>
                  <a:rPr lang="de-DE" dirty="0"/>
                  <a:t> Schätzer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0,</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m:rPr>
                            <m:sty m:val="p"/>
                          </m:rPr>
                          <a:rPr lang="de-DE" b="0" i="0" smtClean="0">
                            <a:latin typeface="Cambria Math" panose="02040503050406030204" pitchFamily="18" charset="0"/>
                          </a:rPr>
                          <m:t>MLE</m:t>
                        </m:r>
                      </m:sub>
                    </m:sSub>
                    <m:r>
                      <a:rPr lang="de-DE" i="1">
                        <a:latin typeface="Cambria Math" panose="02040503050406030204" pitchFamily="18" charset="0"/>
                      </a:rPr>
                      <m:t> </m:t>
                    </m:r>
                  </m:oMath>
                </a14:m>
                <a:r>
                  <a:rPr lang="de-DE" dirty="0"/>
                  <a:t>von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sub>
                    </m:sSub>
                  </m:oMath>
                </a14:m>
                <a:r>
                  <a:rPr lang="de-DE" dirty="0"/>
                  <a:t> und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oMath>
                </a14:m>
                <a:r>
                  <a:rPr lang="de-DE" dirty="0"/>
                  <a:t> dem </a:t>
                </a:r>
                <a:r>
                  <a:rPr lang="de-DE" dirty="0" err="1"/>
                  <a:t>Minimierer</a:t>
                </a:r>
                <a:r>
                  <a:rPr lang="de-DE" dirty="0"/>
                  <a:t> der kleinsten Quadrate</a:t>
                </a:r>
              </a:p>
              <a:p>
                <a:pPr marL="0" indent="0">
                  <a:buNone/>
                </a:pPr>
                <a14:m>
                  <m:oMathPara xmlns:m="http://schemas.openxmlformats.org/officeDocument/2006/math">
                    <m:oMathParaPr>
                      <m:jc m:val="centerGroup"/>
                    </m:oMathParaPr>
                    <m:oMath xmlns:m="http://schemas.openxmlformats.org/officeDocument/2006/math">
                      <m:d>
                        <m:dPr>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i="1">
                                  <a:latin typeface="Cambria Math" panose="02040503050406030204" pitchFamily="18" charset="0"/>
                                </a:rPr>
                                <m:t>0,</m:t>
                              </m:r>
                              <m:r>
                                <m:rPr>
                                  <m:sty m:val="p"/>
                                </m:rPr>
                                <a:rPr lang="de-DE">
                                  <a:latin typeface="Cambria Math" panose="02040503050406030204" pitchFamily="18" charset="0"/>
                                </a:rPr>
                                <m:t>MLE</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r>
                                <a:rPr lang="de-DE" i="1">
                                  <a:latin typeface="Cambria Math" panose="02040503050406030204" pitchFamily="18" charset="0"/>
                                </a:rPr>
                                <m:t>,</m:t>
                              </m:r>
                              <m:r>
                                <m:rPr>
                                  <m:sty m:val="p"/>
                                </m:rPr>
                                <a:rPr lang="de-DE">
                                  <a:latin typeface="Cambria Math" panose="02040503050406030204" pitchFamily="18" charset="0"/>
                                </a:rPr>
                                <m:t>MLE</m:t>
                              </m:r>
                            </m:sub>
                          </m:sSub>
                        </m:e>
                      </m:d>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arg</m:t>
                          </m:r>
                        </m:fName>
                        <m:e>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min</m:t>
                                  </m:r>
                                </m:e>
                                <m:lim>
                                  <m:sSub>
                                    <m:sSubPr>
                                      <m:ctrlPr>
                                        <a:rPr lang="de-DE" b="0" i="1" smtClean="0">
                                          <a:latin typeface="Cambria Math" panose="02040503050406030204" pitchFamily="18" charset="0"/>
                                        </a:rPr>
                                      </m:ctrlPr>
                                    </m:sSubPr>
                                    <m:e>
                                      <m:r>
                                        <a:rPr lang="de-DE" b="0" i="1" smtClean="0">
                                          <a:latin typeface="Cambria Math" panose="02040503050406030204" pitchFamily="18" charset="0"/>
                                        </a:rPr>
                                        <m:t>𝛽</m:t>
                                      </m:r>
                                    </m:e>
                                    <m:sub>
                                      <m:r>
                                        <a:rPr lang="de-DE" b="0" i="1" smtClean="0">
                                          <a:latin typeface="Cambria Math" panose="02040503050406030204" pitchFamily="18" charset="0"/>
                                        </a:rPr>
                                        <m:t>0</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ℝ</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𝛽</m:t>
                                      </m:r>
                                    </m:e>
                                    <m:sub>
                                      <m:r>
                                        <a:rPr lang="de-DE" b="0" i="1" smtClean="0">
                                          <a:latin typeface="Cambria Math" panose="02040503050406030204" pitchFamily="18" charset="0"/>
                                        </a:rPr>
                                        <m:t>1</m:t>
                                      </m:r>
                                    </m:sub>
                                  </m:sSub>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ℝ</m:t>
                                  </m:r>
                                </m:lim>
                              </m:limLow>
                            </m:fName>
                            <m:e>
                              <m:nary>
                                <m:naryPr>
                                  <m:chr m:val="∑"/>
                                  <m:ctrlPr>
                                    <a:rPr lang="de-DE" i="1">
                                      <a:latin typeface="Cambria Math" panose="02040503050406030204" pitchFamily="18" charset="0"/>
                                    </a:rPr>
                                  </m:ctrlPr>
                                </m:naryPr>
                                <m:sub>
                                  <m:r>
                                    <m:rPr>
                                      <m:brk m:alnAt="23"/>
                                    </m:rPr>
                                    <a:rPr lang="de-DE" i="1">
                                      <a:latin typeface="Cambria Math" panose="02040503050406030204" pitchFamily="18" charset="0"/>
                                    </a:rPr>
                                    <m:t>𝑖</m:t>
                                  </m:r>
                                  <m:r>
                                    <a:rPr lang="de-DE" i="1">
                                      <a:latin typeface="Cambria Math" panose="02040503050406030204" pitchFamily="18" charset="0"/>
                                    </a:rPr>
                                    <m:t>=1</m:t>
                                  </m:r>
                                </m:sub>
                                <m:sup>
                                  <m:r>
                                    <a:rPr lang="de-DE" i="1">
                                      <a:latin typeface="Cambria Math" panose="02040503050406030204" pitchFamily="18" charset="0"/>
                                    </a:rPr>
                                    <m:t>𝑛</m:t>
                                  </m:r>
                                </m:sup>
                                <m:e>
                                  <m:sSup>
                                    <m:sSupPr>
                                      <m:ctrlPr>
                                        <a:rPr lang="de-DE" i="1">
                                          <a:latin typeface="Cambria Math" panose="02040503050406030204" pitchFamily="18" charset="0"/>
                                        </a:rPr>
                                      </m:ctrlPr>
                                    </m:sSupPr>
                                    <m:e>
                                      <m:d>
                                        <m:dPr>
                                          <m:ctrlPr>
                                            <a:rPr lang="de-DE" i="1">
                                              <a:latin typeface="Cambria Math" panose="02040503050406030204" pitchFamily="18" charset="0"/>
                                            </a:rPr>
                                          </m:ctrlPr>
                                        </m:dPr>
                                        <m:e>
                                          <m:sSub>
                                            <m:sSubPr>
                                              <m:ctrlPr>
                                                <a:rPr lang="de-DE" i="1">
                                                  <a:latin typeface="Cambria Math" panose="02040503050406030204" pitchFamily="18" charset="0"/>
                                                </a:rPr>
                                              </m:ctrlPr>
                                            </m:sSubPr>
                                            <m:e>
                                              <m:r>
                                                <a:rPr lang="de-DE" b="0" i="1" smtClean="0">
                                                  <a:latin typeface="Cambria Math" panose="02040503050406030204" pitchFamily="18" charset="0"/>
                                                </a:rPr>
                                                <m:t>𝑦</m:t>
                                              </m:r>
                                            </m:e>
                                            <m:sub>
                                              <m:r>
                                                <a:rPr lang="de-DE" i="1">
                                                  <a:latin typeface="Cambria Math" panose="02040503050406030204" pitchFamily="18" charset="0"/>
                                                </a:rPr>
                                                <m:t>𝑖</m:t>
                                              </m:r>
                                            </m:sub>
                                          </m:sSub>
                                          <m:r>
                                            <a:rPr lang="de-DE" i="1">
                                              <a:latin typeface="Cambria Math" panose="02040503050406030204" pitchFamily="18" charset="0"/>
                                            </a:rPr>
                                            <m:t>−</m:t>
                                          </m:r>
                                          <m:d>
                                            <m:dPr>
                                              <m:ctrlPr>
                                                <a:rPr lang="de-DE" i="1">
                                                  <a:latin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1</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𝑥</m:t>
                                                  </m:r>
                                                </m:e>
                                                <m:sub>
                                                  <m:r>
                                                    <a:rPr lang="de-DE" i="1">
                                                      <a:latin typeface="Cambria Math" panose="02040503050406030204" pitchFamily="18" charset="0"/>
                                                      <a:ea typeface="Cambria Math" panose="02040503050406030204" pitchFamily="18" charset="0"/>
                                                    </a:rPr>
                                                    <m:t>𝑖</m:t>
                                                  </m:r>
                                                </m:sub>
                                              </m:sSub>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de-DE" i="1">
                                                      <a:latin typeface="Cambria Math" panose="02040503050406030204" pitchFamily="18" charset="0"/>
                                                      <a:ea typeface="Cambria Math" panose="02040503050406030204" pitchFamily="18" charset="0"/>
                                                    </a:rPr>
                                                    <m:t>0</m:t>
                                                  </m:r>
                                                </m:sub>
                                              </m:sSub>
                                            </m:e>
                                          </m:d>
                                        </m:e>
                                      </m:d>
                                    </m:e>
                                    <m:sup>
                                      <m:r>
                                        <a:rPr lang="de-DE" i="1">
                                          <a:latin typeface="Cambria Math" panose="02040503050406030204" pitchFamily="18" charset="0"/>
                                        </a:rPr>
                                        <m:t>2</m:t>
                                      </m:r>
                                    </m:sup>
                                  </m:sSup>
                                </m:e>
                              </m:nary>
                            </m:e>
                          </m:func>
                        </m:e>
                      </m:func>
                    </m:oMath>
                  </m:oMathPara>
                </a14:m>
                <a:endParaRPr lang="de-DE" dirty="0"/>
              </a:p>
              <a:p>
                <a:r>
                  <a:rPr lang="de-DE" sz="1200" b="1" dirty="0"/>
                  <a:t>Beweis</a:t>
                </a:r>
                <a:r>
                  <a:rPr lang="de-DE" sz="1200" dirty="0"/>
                  <a:t>: Wenn wir alle Ausdrücke, die nicht von </a:t>
                </a:r>
                <a14:m>
                  <m:oMath xmlns:m="http://schemas.openxmlformats.org/officeDocument/2006/math">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𝛽</m:t>
                        </m:r>
                      </m:e>
                      <m:sub>
                        <m:r>
                          <a:rPr lang="de-DE" sz="1200" b="0" i="1" smtClean="0">
                            <a:latin typeface="Cambria Math" panose="02040503050406030204" pitchFamily="18" charset="0"/>
                          </a:rPr>
                          <m:t>0</m:t>
                        </m:r>
                      </m:sub>
                    </m:sSub>
                  </m:oMath>
                </a14:m>
                <a:r>
                  <a:rPr lang="de-DE" sz="1200" dirty="0"/>
                  <a:t> und </a:t>
                </a:r>
                <a14:m>
                  <m:oMath xmlns:m="http://schemas.openxmlformats.org/officeDocument/2006/math">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oMath>
                </a14:m>
                <a:r>
                  <a:rPr lang="de-DE" sz="1200" dirty="0"/>
                  <a:t> abhängen, ignorieren, ergibt sich</a:t>
                </a:r>
              </a:p>
              <a:p>
                <a:endParaRPr lang="de-DE" sz="1200" dirty="0"/>
              </a:p>
              <a:p>
                <a:endParaRPr lang="de-DE" sz="1200" dirty="0"/>
              </a:p>
              <a:p>
                <a:endParaRPr lang="de-DE" sz="1200" dirty="0"/>
              </a:p>
              <a:p>
                <a:endParaRPr lang="de-DE" sz="1200" dirty="0"/>
              </a:p>
              <a:p>
                <a:endParaRPr lang="de-DE" sz="1200" dirty="0"/>
              </a:p>
              <a:p>
                <a:pPr marL="268287" lvl="1" indent="0">
                  <a:buNone/>
                </a:pPr>
                <a:endParaRPr lang="de-DE" sz="1200" dirty="0"/>
              </a:p>
              <a:p>
                <a:pPr marL="268287" lvl="1" indent="0">
                  <a:buNone/>
                </a:pPr>
                <a:r>
                  <a:rPr lang="de-DE" sz="1200" dirty="0"/>
                  <a:t>Da der Vorfaktor strikt negativ ist, ist der </a:t>
                </a:r>
                <a:r>
                  <a:rPr lang="de-DE" sz="1200" dirty="0" err="1"/>
                  <a:t>Minimierer</a:t>
                </a:r>
                <a:r>
                  <a:rPr lang="de-DE" sz="1200" dirty="0"/>
                  <a:t> von die Maximum </a:t>
                </a:r>
                <a:r>
                  <a:rPr lang="en-US" sz="1200" i="1" dirty="0"/>
                  <a:t>Likelihood</a:t>
                </a:r>
                <a:r>
                  <a:rPr lang="de-DE" sz="1200" dirty="0"/>
                  <a:t> Lösung.</a:t>
                </a:r>
              </a:p>
            </p:txBody>
          </p:sp>
        </mc:Choice>
        <mc:Fallback xmlns="">
          <p:sp>
            <p:nvSpPr>
              <p:cNvPr id="2" name="Text Placeholder 1">
                <a:extLst>
                  <a:ext uri="{FF2B5EF4-FFF2-40B4-BE49-F238E27FC236}">
                    <a16:creationId xmlns:a16="http://schemas.microsoft.com/office/drawing/2014/main" id="{27454018-855D-B263-E4F3-208A48187CB9}"/>
                  </a:ext>
                </a:extLst>
              </p:cNvPr>
              <p:cNvSpPr>
                <a:spLocks noGrp="1" noRot="1" noChangeAspect="1" noMove="1" noResize="1" noEditPoints="1" noAdjustHandles="1" noChangeArrowheads="1" noChangeShapeType="1" noTextEdit="1"/>
              </p:cNvSpPr>
              <p:nvPr>
                <p:ph type="body" sz="quarter" idx="13"/>
              </p:nvPr>
            </p:nvSpPr>
            <p:spPr>
              <a:xfrm>
                <a:off x="358776" y="1239837"/>
                <a:ext cx="6877051" cy="3563938"/>
              </a:xfrm>
              <a:blipFill>
                <a:blip r:embed="rId2"/>
                <a:stretch>
                  <a:fillRect t="-355" b="-8511"/>
                </a:stretch>
              </a:blipFill>
            </p:spPr>
            <p:txBody>
              <a:bodyPr/>
              <a:lstStyle/>
              <a:p>
                <a:r>
                  <a:rPr lang="en-DE">
                    <a:noFill/>
                  </a:rPr>
                  <a:t> </a:t>
                </a:r>
              </a:p>
            </p:txBody>
          </p:sp>
        </mc:Fallback>
      </mc:AlternateContent>
      <p:sp>
        <p:nvSpPr>
          <p:cNvPr id="3" name="Title 2">
            <a:extLst>
              <a:ext uri="{FF2B5EF4-FFF2-40B4-BE49-F238E27FC236}">
                <a16:creationId xmlns:a16="http://schemas.microsoft.com/office/drawing/2014/main" id="{0CF1C73F-6F84-2773-7A71-67B6985BA88F}"/>
              </a:ext>
            </a:extLst>
          </p:cNvPr>
          <p:cNvSpPr>
            <a:spLocks noGrp="1"/>
          </p:cNvSpPr>
          <p:nvPr>
            <p:ph type="title"/>
          </p:nvPr>
        </p:nvSpPr>
        <p:spPr/>
        <p:txBody>
          <a:bodyPr/>
          <a:lstStyle/>
          <a:p>
            <a:r>
              <a:rPr lang="de-DE" dirty="0"/>
              <a:t>Maximum</a:t>
            </a:r>
            <a:r>
              <a:rPr lang="en-US" i="1" dirty="0"/>
              <a:t> Likelihood</a:t>
            </a:r>
            <a:r>
              <a:rPr lang="de-DE" dirty="0"/>
              <a:t> Lineare Regression</a:t>
            </a:r>
            <a:endParaRPr lang="en-DE"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A46AEC-5571-2493-5DF0-D0150D891D80}"/>
                  </a:ext>
                </a:extLst>
              </p:cNvPr>
              <p:cNvSpPr txBox="1"/>
              <p:nvPr/>
            </p:nvSpPr>
            <p:spPr bwMode="gray">
              <a:xfrm>
                <a:off x="683568" y="3310090"/>
                <a:ext cx="6768752" cy="602857"/>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func>
                        <m:funcPr>
                          <m:ctrlPr>
                            <a:rPr lang="de-DE" sz="1200" b="0" i="1" smtClean="0">
                              <a:latin typeface="Cambria Math" panose="02040503050406030204" pitchFamily="18" charset="0"/>
                            </a:rPr>
                          </m:ctrlPr>
                        </m:funcPr>
                        <m:fName>
                          <m:r>
                            <m:rPr>
                              <m:sty m:val="p"/>
                            </m:rPr>
                            <a:rPr lang="de-DE" sz="1200" b="0" i="0" smtClean="0">
                              <a:latin typeface="Cambria Math" panose="02040503050406030204" pitchFamily="18" charset="0"/>
                            </a:rPr>
                            <m:t>log</m:t>
                          </m:r>
                        </m:fName>
                        <m:e>
                          <m:r>
                            <a:rPr lang="de-DE" sz="1200" i="1">
                              <a:latin typeface="Cambria Math" panose="02040503050406030204" pitchFamily="18" charset="0"/>
                              <a:ea typeface="Cambria Math" panose="02040503050406030204" pitchFamily="18" charset="0"/>
                            </a:rPr>
                            <m:t>ℒ</m:t>
                          </m:r>
                          <m:d>
                            <m:dPr>
                              <m:ctrlPr>
                                <a:rPr lang="de-DE" sz="1200" i="1">
                                  <a:latin typeface="Cambria Math" panose="02040503050406030204" pitchFamily="18" charset="0"/>
                                </a:rPr>
                              </m:ctrlPr>
                            </m:dPr>
                            <m:e>
                              <m:d>
                                <m:dPr>
                                  <m:ctrlPr>
                                    <a:rPr lang="de-DE" sz="1200" b="0" i="1" smtClean="0">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0</m:t>
                                      </m:r>
                                    </m:sub>
                                  </m:sSub>
                                  <m:r>
                                    <a:rPr lang="de-DE" sz="1200" i="1">
                                      <a:latin typeface="Cambria Math" panose="02040503050406030204" pitchFamily="18" charset="0"/>
                                    </a:rPr>
                                    <m:t>,</m:t>
                                  </m:r>
                                  <m:sSub>
                                    <m:sSubPr>
                                      <m:ctrlPr>
                                        <a:rPr lang="de-DE" sz="1200" i="1">
                                          <a:latin typeface="Cambria Math" panose="02040503050406030204" pitchFamily="18" charset="0"/>
                                        </a:rPr>
                                      </m:ctrlPr>
                                    </m:sSubPr>
                                    <m:e>
                                      <m:r>
                                        <a:rPr lang="de-DE" sz="1200" i="1">
                                          <a:latin typeface="Cambria Math" panose="02040503050406030204" pitchFamily="18" charset="0"/>
                                        </a:rPr>
                                        <m:t>𝛽</m:t>
                                      </m:r>
                                    </m:e>
                                    <m:sub>
                                      <m:r>
                                        <a:rPr lang="de-DE" sz="1200" i="1">
                                          <a:latin typeface="Cambria Math" panose="02040503050406030204" pitchFamily="18" charset="0"/>
                                        </a:rPr>
                                        <m:t>1</m:t>
                                      </m:r>
                                    </m:sub>
                                  </m:sSub>
                                  <m:r>
                                    <a:rPr lang="de-DE" sz="1200" i="1">
                                      <a:latin typeface="Cambria Math" panose="02040503050406030204" pitchFamily="18" charset="0"/>
                                    </a:rPr>
                                    <m:t>,</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r>
                                <a:rPr lang="de-DE" sz="1200" i="1">
                                  <a:latin typeface="Cambria Math" panose="02040503050406030204" pitchFamily="18" charset="0"/>
                                </a:rPr>
                                <m:t>,</m:t>
                              </m:r>
                              <m:d>
                                <m:dPr>
                                  <m:begChr m:val="{"/>
                                  <m:endChr m:val="}"/>
                                  <m:ctrlPr>
                                    <a:rPr lang="de-DE" sz="1200" b="0" i="1" smtClean="0">
                                      <a:latin typeface="Cambria Math" panose="02040503050406030204" pitchFamily="18" charset="0"/>
                                    </a:rPr>
                                  </m:ctrlPr>
                                </m:dPr>
                                <m:e>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1</m:t>
                                      </m:r>
                                    </m:sub>
                                  </m:sSub>
                                  <m:r>
                                    <a:rPr lang="de-DE" sz="1200" b="0" i="1" smtClean="0">
                                      <a:latin typeface="Cambria Math" panose="02040503050406030204" pitchFamily="18" charset="0"/>
                                    </a:rPr>
                                    <m:t>,…,</m:t>
                                  </m:r>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b="0" i="1" smtClean="0">
                                          <a:latin typeface="Cambria Math" panose="02040503050406030204" pitchFamily="18" charset="0"/>
                                        </a:rPr>
                                        <m:t>𝑛</m:t>
                                      </m:r>
                                    </m:sub>
                                  </m:sSub>
                                </m:e>
                              </m:d>
                            </m:e>
                          </m:d>
                        </m:e>
                      </m:func>
                      <m:r>
                        <a:rPr lang="de-DE" sz="1200" i="1">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r>
                            <a:rPr lang="de-DE" sz="1200" i="1">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den>
                          </m:f>
                          <m:r>
                            <a:rPr lang="de-DE" sz="1200" i="1">
                              <a:latin typeface="Cambria Math" panose="02040503050406030204" pitchFamily="18" charset="0"/>
                            </a:rPr>
                            <m:t>⋅</m:t>
                          </m:r>
                          <m:d>
                            <m:dPr>
                              <m:begChr m:val="["/>
                              <m:endChr m:val="]"/>
                              <m:ctrlPr>
                                <a:rPr lang="de-DE" sz="1200" i="1">
                                  <a:latin typeface="Cambria Math" panose="02040503050406030204" pitchFamily="18" charset="0"/>
                                </a:rPr>
                              </m:ctrlPr>
                            </m:dPr>
                            <m:e>
                              <m:func>
                                <m:funcPr>
                                  <m:ctrlPr>
                                    <a:rPr lang="de-DE" sz="1200" i="1">
                                      <a:latin typeface="Cambria Math" panose="02040503050406030204" pitchFamily="18" charset="0"/>
                                    </a:rPr>
                                  </m:ctrlPr>
                                </m:funcPr>
                                <m:fName>
                                  <m:r>
                                    <m:rPr>
                                      <m:sty m:val="p"/>
                                    </m:rPr>
                                    <a:rPr lang="de-DE" sz="1200">
                                      <a:latin typeface="Cambria Math" panose="02040503050406030204" pitchFamily="18" charset="0"/>
                                    </a:rPr>
                                    <m:t>log</m:t>
                                  </m:r>
                                </m:fName>
                                <m:e>
                                  <m:d>
                                    <m:dPr>
                                      <m:ctrlPr>
                                        <a:rPr lang="de-DE" sz="1200" i="1">
                                          <a:latin typeface="Cambria Math" panose="02040503050406030204" pitchFamily="18" charset="0"/>
                                        </a:rPr>
                                      </m:ctrlPr>
                                    </m:dPr>
                                    <m:e>
                                      <m:r>
                                        <a:rPr lang="de-DE" sz="1200" i="1">
                                          <a:latin typeface="Cambria Math" panose="02040503050406030204" pitchFamily="18" charset="0"/>
                                        </a:rPr>
                                        <m:t>2</m:t>
                                      </m:r>
                                      <m:r>
                                        <a:rPr lang="de-DE" sz="1200" i="1">
                                          <a:latin typeface="Cambria Math" panose="02040503050406030204" pitchFamily="18" charset="0"/>
                                        </a:rPr>
                                        <m:t>𝜋</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e>
                                  </m:d>
                                </m:e>
                              </m:func>
                              <m:r>
                                <a:rPr lang="de-DE" sz="1200" b="0" i="1" smtClean="0">
                                  <a:latin typeface="Cambria Math" panose="02040503050406030204" pitchFamily="18" charset="0"/>
                                </a:rPr>
                                <m:t>+</m:t>
                              </m:r>
                              <m:f>
                                <m:fPr>
                                  <m:ctrlPr>
                                    <a:rPr lang="de-DE" sz="1200" i="1">
                                      <a:latin typeface="Cambria Math" panose="02040503050406030204" pitchFamily="18" charset="0"/>
                                    </a:rPr>
                                  </m:ctrlPr>
                                </m:fPr>
                                <m:num>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b="0" i="1" smtClean="0">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num>
                                <m:den>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e>
                          </m:d>
                        </m:e>
                      </m:nary>
                    </m:oMath>
                  </m:oMathPara>
                </a14:m>
                <a:endParaRPr lang="de-DE" sz="1200" dirty="0"/>
              </a:p>
            </p:txBody>
          </p:sp>
        </mc:Choice>
        <mc:Fallback xmlns="">
          <p:sp>
            <p:nvSpPr>
              <p:cNvPr id="4" name="TextBox 3">
                <a:extLst>
                  <a:ext uri="{FF2B5EF4-FFF2-40B4-BE49-F238E27FC236}">
                    <a16:creationId xmlns:a16="http://schemas.microsoft.com/office/drawing/2014/main" id="{B1A46AEC-5571-2493-5DF0-D0150D891D80}"/>
                  </a:ext>
                </a:extLst>
              </p:cNvPr>
              <p:cNvSpPr txBox="1">
                <a:spLocks noRot="1" noChangeAspect="1" noMove="1" noResize="1" noEditPoints="1" noAdjustHandles="1" noChangeArrowheads="1" noChangeShapeType="1" noTextEdit="1"/>
              </p:cNvSpPr>
              <p:nvPr/>
            </p:nvSpPr>
            <p:spPr bwMode="gray">
              <a:xfrm>
                <a:off x="683568" y="3310090"/>
                <a:ext cx="6768752" cy="602857"/>
              </a:xfrm>
              <a:prstGeom prst="rect">
                <a:avLst/>
              </a:prstGeom>
              <a:blipFill>
                <a:blip r:embed="rId3"/>
                <a:stretch>
                  <a:fillRect t="-89796" b="-14081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855D68-2D6B-DBD7-99D3-160862DC4D1B}"/>
                  </a:ext>
                </a:extLst>
              </p:cNvPr>
              <p:cNvSpPr txBox="1"/>
              <p:nvPr/>
            </p:nvSpPr>
            <p:spPr bwMode="gray">
              <a:xfrm>
                <a:off x="1331640" y="3997907"/>
                <a:ext cx="6768752" cy="596445"/>
              </a:xfrm>
              <a:prstGeom prst="rect">
                <a:avLst/>
              </a:prstGeom>
              <a:noFill/>
            </p:spPr>
            <p:txBody>
              <a:bodyPr wrap="square">
                <a:spAutoFit/>
              </a:bodyPr>
              <a:lstStyle/>
              <a:p>
                <a:pPr marL="268287" lvl="1" indent="0">
                  <a:buNone/>
                </a:pPr>
                <a14:m>
                  <m:oMathPara xmlns:m="http://schemas.openxmlformats.org/officeDocument/2006/math">
                    <m:oMathParaPr>
                      <m:jc m:val="centerGroup"/>
                    </m:oMathParaPr>
                    <m:oMath xmlns:m="http://schemas.openxmlformats.org/officeDocument/2006/math">
                      <m:r>
                        <a:rPr lang="de-DE" sz="1200" i="1" smtClean="0">
                          <a:latin typeface="Cambria Math" panose="02040503050406030204" pitchFamily="18" charset="0"/>
                        </a:rPr>
                        <m:t>=−</m:t>
                      </m:r>
                      <m:f>
                        <m:fPr>
                          <m:ctrlPr>
                            <a:rPr lang="de-DE" sz="1200" i="1">
                              <a:latin typeface="Cambria Math" panose="02040503050406030204" pitchFamily="18" charset="0"/>
                            </a:rPr>
                          </m:ctrlPr>
                        </m:fPr>
                        <m:num>
                          <m:r>
                            <a:rPr lang="de-DE" sz="1200" i="1">
                              <a:latin typeface="Cambria Math" panose="02040503050406030204" pitchFamily="18" charset="0"/>
                            </a:rPr>
                            <m:t>1</m:t>
                          </m:r>
                        </m:num>
                        <m:den>
                          <m:r>
                            <a:rPr lang="de-DE" sz="1200" i="1">
                              <a:latin typeface="Cambria Math" panose="02040503050406030204" pitchFamily="18" charset="0"/>
                            </a:rPr>
                            <m:t>2</m:t>
                          </m:r>
                          <m:sSup>
                            <m:sSupPr>
                              <m:ctrlPr>
                                <a:rPr lang="de-DE" sz="1200" i="1">
                                  <a:latin typeface="Cambria Math" panose="02040503050406030204" pitchFamily="18" charset="0"/>
                                </a:rPr>
                              </m:ctrlPr>
                            </m:sSupPr>
                            <m:e>
                              <m:r>
                                <a:rPr lang="de-DE" sz="1200" i="1">
                                  <a:latin typeface="Cambria Math" panose="02040503050406030204" pitchFamily="18" charset="0"/>
                                </a:rPr>
                                <m:t>𝜎</m:t>
                              </m:r>
                            </m:e>
                            <m:sup>
                              <m:r>
                                <a:rPr lang="de-DE" sz="1200" i="1">
                                  <a:latin typeface="Cambria Math" panose="02040503050406030204" pitchFamily="18" charset="0"/>
                                </a:rPr>
                                <m:t>2</m:t>
                              </m:r>
                            </m:sup>
                          </m:sSup>
                        </m:den>
                      </m:f>
                      <m:r>
                        <a:rPr lang="en-US" sz="1200" b="0" i="1" smtClean="0">
                          <a:latin typeface="Cambria Math" panose="02040503050406030204" pitchFamily="18" charset="0"/>
                        </a:rPr>
                        <m:t>⋅</m:t>
                      </m:r>
                      <m:nary>
                        <m:naryPr>
                          <m:chr m:val="∑"/>
                          <m:ctrlPr>
                            <a:rPr lang="de-DE" sz="1200" i="1">
                              <a:latin typeface="Cambria Math" panose="02040503050406030204" pitchFamily="18" charset="0"/>
                            </a:rPr>
                          </m:ctrlPr>
                        </m:naryPr>
                        <m:sub>
                          <m:r>
                            <m:rPr>
                              <m:brk m:alnAt="23"/>
                            </m:rPr>
                            <a:rPr lang="de-DE" sz="1200" i="1">
                              <a:latin typeface="Cambria Math" panose="02040503050406030204" pitchFamily="18" charset="0"/>
                            </a:rPr>
                            <m:t>𝑖</m:t>
                          </m:r>
                          <m:r>
                            <a:rPr lang="de-DE" sz="1200" i="1">
                              <a:latin typeface="Cambria Math" panose="02040503050406030204" pitchFamily="18" charset="0"/>
                            </a:rPr>
                            <m:t>=1</m:t>
                          </m:r>
                        </m:sub>
                        <m:sup>
                          <m:r>
                            <a:rPr lang="de-DE" sz="1200" i="1">
                              <a:latin typeface="Cambria Math" panose="02040503050406030204" pitchFamily="18" charset="0"/>
                            </a:rPr>
                            <m:t>𝑛</m:t>
                          </m:r>
                        </m:sup>
                        <m:e>
                          <m:sSup>
                            <m:sSupPr>
                              <m:ctrlPr>
                                <a:rPr lang="de-DE" sz="1200" i="1">
                                  <a:latin typeface="Cambria Math" panose="02040503050406030204" pitchFamily="18" charset="0"/>
                                </a:rPr>
                              </m:ctrlPr>
                            </m:sSupPr>
                            <m:e>
                              <m:d>
                                <m:dPr>
                                  <m:ctrlPr>
                                    <a:rPr lang="de-DE" sz="1200" i="1">
                                      <a:latin typeface="Cambria Math" panose="02040503050406030204" pitchFamily="18" charset="0"/>
                                    </a:rPr>
                                  </m:ctrlPr>
                                </m:dPr>
                                <m:e>
                                  <m:sSub>
                                    <m:sSubPr>
                                      <m:ctrlPr>
                                        <a:rPr lang="de-DE" sz="1200" i="1">
                                          <a:latin typeface="Cambria Math" panose="02040503050406030204" pitchFamily="18" charset="0"/>
                                        </a:rPr>
                                      </m:ctrlPr>
                                    </m:sSubPr>
                                    <m:e>
                                      <m:r>
                                        <a:rPr lang="de-DE" sz="1200" i="1">
                                          <a:latin typeface="Cambria Math" panose="02040503050406030204" pitchFamily="18" charset="0"/>
                                        </a:rPr>
                                        <m:t>𝑦</m:t>
                                      </m:r>
                                    </m:e>
                                    <m:sub>
                                      <m:r>
                                        <a:rPr lang="de-DE" sz="1200" i="1">
                                          <a:latin typeface="Cambria Math" panose="02040503050406030204" pitchFamily="18" charset="0"/>
                                        </a:rPr>
                                        <m:t>𝑖</m:t>
                                      </m:r>
                                    </m:sub>
                                  </m:sSub>
                                  <m:r>
                                    <a:rPr lang="de-DE" sz="1200" i="1">
                                      <a:latin typeface="Cambria Math" panose="02040503050406030204" pitchFamily="18" charset="0"/>
                                    </a:rPr>
                                    <m:t>−</m:t>
                                  </m:r>
                                  <m:d>
                                    <m:dPr>
                                      <m:ctrlPr>
                                        <a:rPr lang="de-DE" sz="1200" i="1">
                                          <a:latin typeface="Cambria Math" panose="02040503050406030204" pitchFamily="18" charset="0"/>
                                        </a:rPr>
                                      </m:ctrlPr>
                                    </m:dPr>
                                    <m:e>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1</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𝑥</m:t>
                                          </m:r>
                                        </m:e>
                                        <m:sub>
                                          <m:r>
                                            <a:rPr lang="de-DE" sz="1200" i="1">
                                              <a:latin typeface="Cambria Math" panose="02040503050406030204" pitchFamily="18" charset="0"/>
                                              <a:ea typeface="Cambria Math" panose="02040503050406030204" pitchFamily="18" charset="0"/>
                                            </a:rPr>
                                            <m:t>𝑖</m:t>
                                          </m:r>
                                        </m:sub>
                                      </m:sSub>
                                      <m:r>
                                        <a:rPr lang="de-DE" sz="1200" i="1">
                                          <a:latin typeface="Cambria Math" panose="02040503050406030204" pitchFamily="18" charset="0"/>
                                          <a:ea typeface="Cambria Math" panose="02040503050406030204" pitchFamily="18" charset="0"/>
                                        </a:rPr>
                                        <m:t>+</m:t>
                                      </m:r>
                                      <m:sSub>
                                        <m:sSubPr>
                                          <m:ctrlPr>
                                            <a:rPr lang="de-DE" sz="1200" i="1">
                                              <a:latin typeface="Cambria Math" panose="02040503050406030204" pitchFamily="18" charset="0"/>
                                              <a:ea typeface="Cambria Math" panose="02040503050406030204" pitchFamily="18" charset="0"/>
                                            </a:rPr>
                                          </m:ctrlPr>
                                        </m:sSubPr>
                                        <m:e>
                                          <m:r>
                                            <a:rPr lang="de-DE" sz="1200" i="1">
                                              <a:latin typeface="Cambria Math" panose="02040503050406030204" pitchFamily="18" charset="0"/>
                                              <a:ea typeface="Cambria Math" panose="02040503050406030204" pitchFamily="18" charset="0"/>
                                            </a:rPr>
                                            <m:t>𝛽</m:t>
                                          </m:r>
                                        </m:e>
                                        <m:sub>
                                          <m:r>
                                            <a:rPr lang="de-DE" sz="1200" i="1">
                                              <a:latin typeface="Cambria Math" panose="02040503050406030204" pitchFamily="18" charset="0"/>
                                              <a:ea typeface="Cambria Math" panose="02040503050406030204" pitchFamily="18" charset="0"/>
                                            </a:rPr>
                                            <m:t>0</m:t>
                                          </m:r>
                                        </m:sub>
                                      </m:sSub>
                                    </m:e>
                                  </m:d>
                                </m:e>
                              </m:d>
                            </m:e>
                            <m:sup>
                              <m:r>
                                <a:rPr lang="de-DE" sz="1200" i="1">
                                  <a:latin typeface="Cambria Math" panose="02040503050406030204" pitchFamily="18" charset="0"/>
                                </a:rPr>
                                <m:t>2</m:t>
                              </m:r>
                            </m:sup>
                          </m:sSup>
                        </m:e>
                      </m:nary>
                    </m:oMath>
                  </m:oMathPara>
                </a14:m>
                <a:endParaRPr lang="de-DE" sz="1200" dirty="0"/>
              </a:p>
            </p:txBody>
          </p:sp>
        </mc:Choice>
        <mc:Fallback xmlns="">
          <p:sp>
            <p:nvSpPr>
              <p:cNvPr id="5" name="TextBox 4">
                <a:extLst>
                  <a:ext uri="{FF2B5EF4-FFF2-40B4-BE49-F238E27FC236}">
                    <a16:creationId xmlns:a16="http://schemas.microsoft.com/office/drawing/2014/main" id="{08855D68-2D6B-DBD7-99D3-160862DC4D1B}"/>
                  </a:ext>
                </a:extLst>
              </p:cNvPr>
              <p:cNvSpPr txBox="1">
                <a:spLocks noRot="1" noChangeAspect="1" noMove="1" noResize="1" noEditPoints="1" noAdjustHandles="1" noChangeArrowheads="1" noChangeShapeType="1" noTextEdit="1"/>
              </p:cNvSpPr>
              <p:nvPr/>
            </p:nvSpPr>
            <p:spPr bwMode="gray">
              <a:xfrm>
                <a:off x="1331640" y="3997907"/>
                <a:ext cx="6768752" cy="596445"/>
              </a:xfrm>
              <a:prstGeom prst="rect">
                <a:avLst/>
              </a:prstGeom>
              <a:blipFill>
                <a:blip r:embed="rId4"/>
                <a:stretch>
                  <a:fillRect t="-91667" b="-145833"/>
                </a:stretch>
              </a:blipFill>
            </p:spPr>
            <p:txBody>
              <a:bodyPr/>
              <a:lstStyle/>
              <a:p>
                <a:r>
                  <a:rPr lang="en-DE">
                    <a:noFill/>
                  </a:rPr>
                  <a:t> </a:t>
                </a:r>
              </a:p>
            </p:txBody>
          </p:sp>
        </mc:Fallback>
      </mc:AlternateContent>
      <p:cxnSp>
        <p:nvCxnSpPr>
          <p:cNvPr id="6" name="Straight Arrow Connector 5">
            <a:extLst>
              <a:ext uri="{FF2B5EF4-FFF2-40B4-BE49-F238E27FC236}">
                <a16:creationId xmlns:a16="http://schemas.microsoft.com/office/drawing/2014/main" id="{C7E248F2-2BB0-72F2-16DF-113D31543EDB}"/>
              </a:ext>
            </a:extLst>
          </p:cNvPr>
          <p:cNvCxnSpPr>
            <a:cxnSpLocks/>
          </p:cNvCxnSpPr>
          <p:nvPr/>
        </p:nvCxnSpPr>
        <p:spPr bwMode="gray">
          <a:xfrm flipV="1">
            <a:off x="4572000" y="4443958"/>
            <a:ext cx="0" cy="4320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A394288-60A7-4912-D835-FD80ACF0F2C1}"/>
              </a:ext>
            </a:extLst>
          </p:cNvPr>
          <p:cNvSpPr/>
          <p:nvPr/>
        </p:nvSpPr>
        <p:spPr bwMode="gray">
          <a:xfrm>
            <a:off x="4283968" y="4117195"/>
            <a:ext cx="1440160" cy="326763"/>
          </a:xfrm>
          <a:prstGeom prst="roundRect">
            <a:avLst/>
          </a:prstGeom>
          <a:solidFill>
            <a:srgbClr val="B1063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sp>
        <p:nvSpPr>
          <p:cNvPr id="10" name="Rounded Rectangle 9">
            <a:extLst>
              <a:ext uri="{FF2B5EF4-FFF2-40B4-BE49-F238E27FC236}">
                <a16:creationId xmlns:a16="http://schemas.microsoft.com/office/drawing/2014/main" id="{A3270968-7737-22B9-C757-903C5F386051}"/>
              </a:ext>
            </a:extLst>
          </p:cNvPr>
          <p:cNvSpPr/>
          <p:nvPr/>
        </p:nvSpPr>
        <p:spPr bwMode="gray">
          <a:xfrm>
            <a:off x="3635896" y="4110534"/>
            <a:ext cx="432048" cy="405432"/>
          </a:xfrm>
          <a:prstGeom prst="roundRect">
            <a:avLst/>
          </a:prstGeom>
          <a:solidFill>
            <a:srgbClr val="F7A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de-DE" sz="1200" b="1" dirty="0" err="1">
              <a:solidFill>
                <a:schemeClr val="bg1"/>
              </a:solidFill>
            </a:endParaRPr>
          </a:p>
        </p:txBody>
      </p:sp>
      <p:cxnSp>
        <p:nvCxnSpPr>
          <p:cNvPr id="11" name="Straight Arrow Connector 10">
            <a:extLst>
              <a:ext uri="{FF2B5EF4-FFF2-40B4-BE49-F238E27FC236}">
                <a16:creationId xmlns:a16="http://schemas.microsoft.com/office/drawing/2014/main" id="{AEB7EBB6-50E6-67EC-2B03-BE3EF11C5DD7}"/>
              </a:ext>
            </a:extLst>
          </p:cNvPr>
          <p:cNvCxnSpPr>
            <a:cxnSpLocks/>
            <a:endCxn id="10" idx="1"/>
          </p:cNvCxnSpPr>
          <p:nvPr/>
        </p:nvCxnSpPr>
        <p:spPr bwMode="gray">
          <a:xfrm flipV="1">
            <a:off x="1763688" y="4313250"/>
            <a:ext cx="1872208" cy="4905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A67B7E96-B107-20C4-46A7-0EB4356A2102}"/>
              </a:ext>
            </a:extLst>
          </p:cNvPr>
          <p:cNvGrpSpPr/>
          <p:nvPr/>
        </p:nvGrpSpPr>
        <p:grpSpPr>
          <a:xfrm>
            <a:off x="7020272" y="1268951"/>
            <a:ext cx="2028120" cy="1352080"/>
            <a:chOff x="7020272" y="1268951"/>
            <a:chExt cx="2028120" cy="1352080"/>
          </a:xfrm>
        </p:grpSpPr>
        <p:sp>
          <p:nvSpPr>
            <p:cNvPr id="23" name="Freeform 22">
              <a:extLst>
                <a:ext uri="{FF2B5EF4-FFF2-40B4-BE49-F238E27FC236}">
                  <a16:creationId xmlns:a16="http://schemas.microsoft.com/office/drawing/2014/main" id="{D15225FB-8172-6242-0376-3D12EBA2930D}"/>
                </a:ext>
              </a:extLst>
            </p:cNvPr>
            <p:cNvSpPr/>
            <p:nvPr/>
          </p:nvSpPr>
          <p:spPr>
            <a:xfrm>
              <a:off x="7020272" y="1268951"/>
              <a:ext cx="2028120" cy="1352080"/>
            </a:xfrm>
            <a:custGeom>
              <a:avLst/>
              <a:gdLst>
                <a:gd name="connsiteX0" fmla="*/ 0 w 2028120"/>
                <a:gd name="connsiteY0" fmla="*/ 1352080 h 1352080"/>
                <a:gd name="connsiteX1" fmla="*/ 2028120 w 2028120"/>
                <a:gd name="connsiteY1" fmla="*/ 1352080 h 1352080"/>
                <a:gd name="connsiteX2" fmla="*/ 2028120 w 2028120"/>
                <a:gd name="connsiteY2" fmla="*/ 0 h 1352080"/>
                <a:gd name="connsiteX3" fmla="*/ 0 w 2028120"/>
                <a:gd name="connsiteY3" fmla="*/ 0 h 1352080"/>
              </a:gdLst>
              <a:ahLst/>
              <a:cxnLst>
                <a:cxn ang="0">
                  <a:pos x="connsiteX0" y="connsiteY0"/>
                </a:cxn>
                <a:cxn ang="0">
                  <a:pos x="connsiteX1" y="connsiteY1"/>
                </a:cxn>
                <a:cxn ang="0">
                  <a:pos x="connsiteX2" y="connsiteY2"/>
                </a:cxn>
                <a:cxn ang="0">
                  <a:pos x="connsiteX3" y="connsiteY3"/>
                </a:cxn>
              </a:cxnLst>
              <a:rect l="l" t="t" r="r" b="b"/>
              <a:pathLst>
                <a:path w="2028120" h="1352080">
                  <a:moveTo>
                    <a:pt x="0" y="1352080"/>
                  </a:moveTo>
                  <a:lnTo>
                    <a:pt x="2028120" y="1352080"/>
                  </a:lnTo>
                  <a:lnTo>
                    <a:pt x="2028120" y="0"/>
                  </a:lnTo>
                  <a:lnTo>
                    <a:pt x="0" y="0"/>
                  </a:lnTo>
                  <a:close/>
                </a:path>
              </a:pathLst>
            </a:custGeom>
            <a:solidFill>
              <a:srgbClr val="FFFFFF"/>
            </a:solidFill>
            <a:ln w="841" cap="flat">
              <a:noFill/>
              <a:prstDash val="solid"/>
              <a:miter/>
            </a:ln>
          </p:spPr>
          <p:txBody>
            <a:bodyPr rtlCol="0" anchor="ctr"/>
            <a:lstStyle/>
            <a:p>
              <a:endParaRPr lang="en-DE"/>
            </a:p>
          </p:txBody>
        </p:sp>
        <p:sp>
          <p:nvSpPr>
            <p:cNvPr id="24" name="Freeform 23">
              <a:extLst>
                <a:ext uri="{FF2B5EF4-FFF2-40B4-BE49-F238E27FC236}">
                  <a16:creationId xmlns:a16="http://schemas.microsoft.com/office/drawing/2014/main" id="{4AB2692A-A01A-7C5C-C7ED-635FEAAB63B9}"/>
                </a:ext>
              </a:extLst>
            </p:cNvPr>
            <p:cNvSpPr/>
            <p:nvPr/>
          </p:nvSpPr>
          <p:spPr>
            <a:xfrm>
              <a:off x="7202747" y="1308874"/>
              <a:ext cx="1805724" cy="1122577"/>
            </a:xfrm>
            <a:custGeom>
              <a:avLst/>
              <a:gdLst>
                <a:gd name="connsiteX0" fmla="*/ 0 w 1805724"/>
                <a:gd name="connsiteY0" fmla="*/ 1122578 h 1122577"/>
                <a:gd name="connsiteX1" fmla="*/ 1805725 w 1805724"/>
                <a:gd name="connsiteY1" fmla="*/ 1122578 h 1122577"/>
                <a:gd name="connsiteX2" fmla="*/ 1805725 w 1805724"/>
                <a:gd name="connsiteY2" fmla="*/ 0 h 1122577"/>
                <a:gd name="connsiteX3" fmla="*/ 0 w 1805724"/>
                <a:gd name="connsiteY3" fmla="*/ 0 h 1122577"/>
              </a:gdLst>
              <a:ahLst/>
              <a:cxnLst>
                <a:cxn ang="0">
                  <a:pos x="connsiteX0" y="connsiteY0"/>
                </a:cxn>
                <a:cxn ang="0">
                  <a:pos x="connsiteX1" y="connsiteY1"/>
                </a:cxn>
                <a:cxn ang="0">
                  <a:pos x="connsiteX2" y="connsiteY2"/>
                </a:cxn>
                <a:cxn ang="0">
                  <a:pos x="connsiteX3" y="connsiteY3"/>
                </a:cxn>
              </a:cxnLst>
              <a:rect l="l" t="t" r="r" b="b"/>
              <a:pathLst>
                <a:path w="1805724" h="1122577">
                  <a:moveTo>
                    <a:pt x="0" y="1122578"/>
                  </a:moveTo>
                  <a:lnTo>
                    <a:pt x="1805725" y="1122578"/>
                  </a:lnTo>
                  <a:lnTo>
                    <a:pt x="1805725" y="0"/>
                  </a:lnTo>
                  <a:lnTo>
                    <a:pt x="0" y="0"/>
                  </a:lnTo>
                  <a:close/>
                </a:path>
              </a:pathLst>
            </a:custGeom>
            <a:solidFill>
              <a:srgbClr val="FFFFFF"/>
            </a:solidFill>
            <a:ln w="841" cap="flat">
              <a:noFill/>
              <a:prstDash val="solid"/>
              <a:miter/>
            </a:ln>
          </p:spPr>
          <p:txBody>
            <a:bodyPr rtlCol="0" anchor="ctr"/>
            <a:lstStyle/>
            <a:p>
              <a:endParaRPr lang="en-DE"/>
            </a:p>
          </p:txBody>
        </p:sp>
        <p:sp>
          <p:nvSpPr>
            <p:cNvPr id="25" name="Freeform 24">
              <a:extLst>
                <a:ext uri="{FF2B5EF4-FFF2-40B4-BE49-F238E27FC236}">
                  <a16:creationId xmlns:a16="http://schemas.microsoft.com/office/drawing/2014/main" id="{BF66997F-0F29-7F3B-7A3C-8C3F47C7F827}"/>
                </a:ext>
              </a:extLst>
            </p:cNvPr>
            <p:cNvSpPr/>
            <p:nvPr/>
          </p:nvSpPr>
          <p:spPr>
            <a:xfrm>
              <a:off x="7253852"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6" name="Freeform 25">
              <a:extLst>
                <a:ext uri="{FF2B5EF4-FFF2-40B4-BE49-F238E27FC236}">
                  <a16:creationId xmlns:a16="http://schemas.microsoft.com/office/drawing/2014/main" id="{10391979-11BA-1FF2-9F8D-80D62CE08D0B}"/>
                </a:ext>
              </a:extLst>
            </p:cNvPr>
            <p:cNvSpPr/>
            <p:nvPr/>
          </p:nvSpPr>
          <p:spPr>
            <a:xfrm>
              <a:off x="7537770"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7" name="Freeform 26">
              <a:extLst>
                <a:ext uri="{FF2B5EF4-FFF2-40B4-BE49-F238E27FC236}">
                  <a16:creationId xmlns:a16="http://schemas.microsoft.com/office/drawing/2014/main" id="{A6DD375A-D2C9-9BEF-0E1D-AEA9970BE458}"/>
                </a:ext>
              </a:extLst>
            </p:cNvPr>
            <p:cNvSpPr/>
            <p:nvPr/>
          </p:nvSpPr>
          <p:spPr>
            <a:xfrm>
              <a:off x="7821689"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8" name="Freeform 27">
              <a:extLst>
                <a:ext uri="{FF2B5EF4-FFF2-40B4-BE49-F238E27FC236}">
                  <a16:creationId xmlns:a16="http://schemas.microsoft.com/office/drawing/2014/main" id="{74F4138A-9EBA-92D4-19FD-5120A8BC10F5}"/>
                </a:ext>
              </a:extLst>
            </p:cNvPr>
            <p:cNvSpPr/>
            <p:nvPr/>
          </p:nvSpPr>
          <p:spPr>
            <a:xfrm>
              <a:off x="810560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29" name="Freeform 28">
              <a:extLst>
                <a:ext uri="{FF2B5EF4-FFF2-40B4-BE49-F238E27FC236}">
                  <a16:creationId xmlns:a16="http://schemas.microsoft.com/office/drawing/2014/main" id="{0C480E34-80B8-4F4D-64AD-79103784D0A1}"/>
                </a:ext>
              </a:extLst>
            </p:cNvPr>
            <p:cNvSpPr/>
            <p:nvPr/>
          </p:nvSpPr>
          <p:spPr>
            <a:xfrm>
              <a:off x="838952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0" name="Freeform 29">
              <a:extLst>
                <a:ext uri="{FF2B5EF4-FFF2-40B4-BE49-F238E27FC236}">
                  <a16:creationId xmlns:a16="http://schemas.microsoft.com/office/drawing/2014/main" id="{BC7DCF9A-B5EB-01B4-59A8-ACD8C85D7012}"/>
                </a:ext>
              </a:extLst>
            </p:cNvPr>
            <p:cNvSpPr/>
            <p:nvPr/>
          </p:nvSpPr>
          <p:spPr>
            <a:xfrm>
              <a:off x="867344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1" name="Freeform 30">
              <a:extLst>
                <a:ext uri="{FF2B5EF4-FFF2-40B4-BE49-F238E27FC236}">
                  <a16:creationId xmlns:a16="http://schemas.microsoft.com/office/drawing/2014/main" id="{E07D2662-A81B-0396-43D3-1AAD5C7EF6B2}"/>
                </a:ext>
              </a:extLst>
            </p:cNvPr>
            <p:cNvSpPr/>
            <p:nvPr/>
          </p:nvSpPr>
          <p:spPr>
            <a:xfrm>
              <a:off x="8957363"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1683" cap="rnd">
              <a:solidFill>
                <a:srgbClr val="000000">
                  <a:alpha val="10000"/>
                </a:srgbClr>
              </a:solidFill>
              <a:prstDash val="solid"/>
              <a:round/>
            </a:ln>
          </p:spPr>
          <p:txBody>
            <a:bodyPr rtlCol="0" anchor="ctr"/>
            <a:lstStyle/>
            <a:p>
              <a:endParaRPr lang="en-DE"/>
            </a:p>
          </p:txBody>
        </p:sp>
        <p:sp>
          <p:nvSpPr>
            <p:cNvPr id="32" name="Freeform 31">
              <a:extLst>
                <a:ext uri="{FF2B5EF4-FFF2-40B4-BE49-F238E27FC236}">
                  <a16:creationId xmlns:a16="http://schemas.microsoft.com/office/drawing/2014/main" id="{8298614C-BB35-DCD9-68C9-563F8A9F27A9}"/>
                </a:ext>
              </a:extLst>
            </p:cNvPr>
            <p:cNvSpPr/>
            <p:nvPr/>
          </p:nvSpPr>
          <p:spPr>
            <a:xfrm>
              <a:off x="7202747" y="2431452"/>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3365" cap="rnd">
              <a:solidFill>
                <a:srgbClr val="000000"/>
              </a:solidFill>
              <a:prstDash val="solid"/>
              <a:round/>
            </a:ln>
          </p:spPr>
          <p:txBody>
            <a:bodyPr rtlCol="0" anchor="ctr"/>
            <a:lstStyle/>
            <a:p>
              <a:endParaRPr lang="en-DE"/>
            </a:p>
          </p:txBody>
        </p:sp>
        <p:sp>
          <p:nvSpPr>
            <p:cNvPr id="33" name="Freeform 32">
              <a:extLst>
                <a:ext uri="{FF2B5EF4-FFF2-40B4-BE49-F238E27FC236}">
                  <a16:creationId xmlns:a16="http://schemas.microsoft.com/office/drawing/2014/main" id="{EFA4DD6D-323E-7D33-0176-1AD6D73E1B24}"/>
                </a:ext>
              </a:extLst>
            </p:cNvPr>
            <p:cNvSpPr/>
            <p:nvPr/>
          </p:nvSpPr>
          <p:spPr>
            <a:xfrm>
              <a:off x="7253852"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4" name="Freeform 33">
              <a:extLst>
                <a:ext uri="{FF2B5EF4-FFF2-40B4-BE49-F238E27FC236}">
                  <a16:creationId xmlns:a16="http://schemas.microsoft.com/office/drawing/2014/main" id="{6C5E58A6-12D5-BF7A-EE4B-AEF2E149B89E}"/>
                </a:ext>
              </a:extLst>
            </p:cNvPr>
            <p:cNvSpPr/>
            <p:nvPr/>
          </p:nvSpPr>
          <p:spPr>
            <a:xfrm>
              <a:off x="7537770"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5" name="Freeform 34">
              <a:extLst>
                <a:ext uri="{FF2B5EF4-FFF2-40B4-BE49-F238E27FC236}">
                  <a16:creationId xmlns:a16="http://schemas.microsoft.com/office/drawing/2014/main" id="{AAD66F65-DA19-9868-12BE-844EC5161A9D}"/>
                </a:ext>
              </a:extLst>
            </p:cNvPr>
            <p:cNvSpPr/>
            <p:nvPr/>
          </p:nvSpPr>
          <p:spPr>
            <a:xfrm>
              <a:off x="7821689"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6" name="Freeform 35">
              <a:extLst>
                <a:ext uri="{FF2B5EF4-FFF2-40B4-BE49-F238E27FC236}">
                  <a16:creationId xmlns:a16="http://schemas.microsoft.com/office/drawing/2014/main" id="{946C7B24-D0BF-C394-823E-A15456932877}"/>
                </a:ext>
              </a:extLst>
            </p:cNvPr>
            <p:cNvSpPr/>
            <p:nvPr/>
          </p:nvSpPr>
          <p:spPr>
            <a:xfrm>
              <a:off x="810560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7" name="Freeform 36">
              <a:extLst>
                <a:ext uri="{FF2B5EF4-FFF2-40B4-BE49-F238E27FC236}">
                  <a16:creationId xmlns:a16="http://schemas.microsoft.com/office/drawing/2014/main" id="{A08579FC-92E5-BA90-D873-59320556F1A0}"/>
                </a:ext>
              </a:extLst>
            </p:cNvPr>
            <p:cNvSpPr/>
            <p:nvPr/>
          </p:nvSpPr>
          <p:spPr>
            <a:xfrm>
              <a:off x="838952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8" name="Freeform 37">
              <a:extLst>
                <a:ext uri="{FF2B5EF4-FFF2-40B4-BE49-F238E27FC236}">
                  <a16:creationId xmlns:a16="http://schemas.microsoft.com/office/drawing/2014/main" id="{6C3C3D6F-86E3-3539-C072-47FE55DFCE14}"/>
                </a:ext>
              </a:extLst>
            </p:cNvPr>
            <p:cNvSpPr/>
            <p:nvPr/>
          </p:nvSpPr>
          <p:spPr>
            <a:xfrm>
              <a:off x="867344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39" name="Freeform 38">
              <a:extLst>
                <a:ext uri="{FF2B5EF4-FFF2-40B4-BE49-F238E27FC236}">
                  <a16:creationId xmlns:a16="http://schemas.microsoft.com/office/drawing/2014/main" id="{6EBA5CC3-3C18-4F18-A4A8-F6054C3BA07D}"/>
                </a:ext>
              </a:extLst>
            </p:cNvPr>
            <p:cNvSpPr/>
            <p:nvPr/>
          </p:nvSpPr>
          <p:spPr>
            <a:xfrm>
              <a:off x="8957363" y="2415481"/>
              <a:ext cx="845" cy="15971"/>
            </a:xfrm>
            <a:custGeom>
              <a:avLst/>
              <a:gdLst>
                <a:gd name="connsiteX0" fmla="*/ 0 w 845"/>
                <a:gd name="connsiteY0" fmla="*/ 15971 h 15971"/>
                <a:gd name="connsiteX1" fmla="*/ 0 w 845"/>
                <a:gd name="connsiteY1" fmla="*/ 0 h 15971"/>
              </a:gdLst>
              <a:ahLst/>
              <a:cxnLst>
                <a:cxn ang="0">
                  <a:pos x="connsiteX0" y="connsiteY0"/>
                </a:cxn>
                <a:cxn ang="0">
                  <a:pos x="connsiteX1" y="connsiteY1"/>
                </a:cxn>
              </a:cxnLst>
              <a:rect l="l" t="t" r="r" b="b"/>
              <a:pathLst>
                <a:path w="845" h="15971">
                  <a:moveTo>
                    <a:pt x="0" y="15971"/>
                  </a:moveTo>
                  <a:lnTo>
                    <a:pt x="0" y="0"/>
                  </a:lnTo>
                </a:path>
              </a:pathLst>
            </a:custGeom>
            <a:noFill/>
            <a:ln w="3365" cap="rnd">
              <a:solidFill>
                <a:srgbClr val="000000"/>
              </a:solidFill>
              <a:prstDash val="solid"/>
              <a:round/>
            </a:ln>
          </p:spPr>
          <p:txBody>
            <a:bodyPr rtlCol="0" anchor="ctr"/>
            <a:lstStyle/>
            <a:p>
              <a:endParaRPr lang="en-DE"/>
            </a:p>
          </p:txBody>
        </p:sp>
        <p:sp>
          <p:nvSpPr>
            <p:cNvPr id="40" name="Freeform 39">
              <a:extLst>
                <a:ext uri="{FF2B5EF4-FFF2-40B4-BE49-F238E27FC236}">
                  <a16:creationId xmlns:a16="http://schemas.microsoft.com/office/drawing/2014/main" id="{2EB72525-A163-AA10-4D60-9521B54E364E}"/>
                </a:ext>
              </a:extLst>
            </p:cNvPr>
            <p:cNvSpPr/>
            <p:nvPr/>
          </p:nvSpPr>
          <p:spPr>
            <a:xfrm>
              <a:off x="7238636" y="2460454"/>
              <a:ext cx="30431" cy="51108"/>
            </a:xfrm>
            <a:custGeom>
              <a:avLst/>
              <a:gdLst>
                <a:gd name="connsiteX0" fmla="*/ 993 w 30431"/>
                <a:gd name="connsiteY0" fmla="*/ 45286 h 51108"/>
                <a:gd name="connsiteX1" fmla="*/ 12290 w 30431"/>
                <a:gd name="connsiteY1" fmla="*/ 45286 h 51108"/>
                <a:gd name="connsiteX2" fmla="*/ 12290 w 30431"/>
                <a:gd name="connsiteY2" fmla="*/ 6296 h 51108"/>
                <a:gd name="connsiteX3" fmla="*/ 0 w 30431"/>
                <a:gd name="connsiteY3" fmla="*/ 8763 h 51108"/>
                <a:gd name="connsiteX4" fmla="*/ 0 w 30431"/>
                <a:gd name="connsiteY4" fmla="*/ 2468 h 51108"/>
                <a:gd name="connsiteX5" fmla="*/ 12221 w 30431"/>
                <a:gd name="connsiteY5" fmla="*/ 0 h 51108"/>
                <a:gd name="connsiteX6" fmla="*/ 19135 w 30431"/>
                <a:gd name="connsiteY6" fmla="*/ 0 h 51108"/>
                <a:gd name="connsiteX7" fmla="*/ 19135 w 30431"/>
                <a:gd name="connsiteY7" fmla="*/ 45286 h 51108"/>
                <a:gd name="connsiteX8" fmla="*/ 30432 w 30431"/>
                <a:gd name="connsiteY8" fmla="*/ 45286 h 51108"/>
                <a:gd name="connsiteX9" fmla="*/ 30432 w 30431"/>
                <a:gd name="connsiteY9" fmla="*/ 51109 h 51108"/>
                <a:gd name="connsiteX10" fmla="*/ 993 w 30431"/>
                <a:gd name="connsiteY10" fmla="*/ 51109 h 51108"/>
                <a:gd name="connsiteX11" fmla="*/ 993 w 30431"/>
                <a:gd name="connsiteY11" fmla="*/ 45286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31" h="51108">
                  <a:moveTo>
                    <a:pt x="993" y="45286"/>
                  </a:moveTo>
                  <a:lnTo>
                    <a:pt x="12290" y="45286"/>
                  </a:lnTo>
                  <a:lnTo>
                    <a:pt x="12290" y="6296"/>
                  </a:lnTo>
                  <a:lnTo>
                    <a:pt x="0" y="8763"/>
                  </a:lnTo>
                  <a:lnTo>
                    <a:pt x="0" y="2468"/>
                  </a:lnTo>
                  <a:lnTo>
                    <a:pt x="12221" y="0"/>
                  </a:lnTo>
                  <a:lnTo>
                    <a:pt x="19135" y="0"/>
                  </a:lnTo>
                  <a:lnTo>
                    <a:pt x="19135" y="45286"/>
                  </a:lnTo>
                  <a:lnTo>
                    <a:pt x="30432" y="45286"/>
                  </a:lnTo>
                  <a:lnTo>
                    <a:pt x="30432" y="51109"/>
                  </a:lnTo>
                  <a:lnTo>
                    <a:pt x="993" y="51109"/>
                  </a:lnTo>
                  <a:lnTo>
                    <a:pt x="993" y="45286"/>
                  </a:lnTo>
                  <a:close/>
                </a:path>
              </a:pathLst>
            </a:custGeom>
            <a:solidFill>
              <a:srgbClr val="000000"/>
            </a:solidFill>
            <a:ln w="841" cap="flat">
              <a:noFill/>
              <a:prstDash val="solid"/>
              <a:miter/>
            </a:ln>
          </p:spPr>
          <p:txBody>
            <a:bodyPr rtlCol="0" anchor="ctr"/>
            <a:lstStyle/>
            <a:p>
              <a:endParaRPr lang="en-DE"/>
            </a:p>
          </p:txBody>
        </p:sp>
        <p:sp>
          <p:nvSpPr>
            <p:cNvPr id="41" name="Freeform 40">
              <a:extLst>
                <a:ext uri="{FF2B5EF4-FFF2-40B4-BE49-F238E27FC236}">
                  <a16:creationId xmlns:a16="http://schemas.microsoft.com/office/drawing/2014/main" id="{9B7FA5E4-0186-2D4C-3F27-821332947EF5}"/>
                </a:ext>
              </a:extLst>
            </p:cNvPr>
            <p:cNvSpPr/>
            <p:nvPr/>
          </p:nvSpPr>
          <p:spPr>
            <a:xfrm>
              <a:off x="7521544" y="2459533"/>
              <a:ext cx="32452" cy="52029"/>
            </a:xfrm>
            <a:custGeom>
              <a:avLst/>
              <a:gdLst>
                <a:gd name="connsiteX0" fmla="*/ 8319 w 32452"/>
                <a:gd name="connsiteY0" fmla="*/ 46207 h 52029"/>
                <a:gd name="connsiteX1" fmla="*/ 32452 w 32452"/>
                <a:gd name="connsiteY1" fmla="*/ 46207 h 52029"/>
                <a:gd name="connsiteX2" fmla="*/ 32452 w 32452"/>
                <a:gd name="connsiteY2" fmla="*/ 52030 h 52029"/>
                <a:gd name="connsiteX3" fmla="*/ 0 w 32452"/>
                <a:gd name="connsiteY3" fmla="*/ 52030 h 52029"/>
                <a:gd name="connsiteX4" fmla="*/ 0 w 32452"/>
                <a:gd name="connsiteY4" fmla="*/ 46207 h 52029"/>
                <a:gd name="connsiteX5" fmla="*/ 10714 w 32452"/>
                <a:gd name="connsiteY5" fmla="*/ 35289 h 52029"/>
                <a:gd name="connsiteX6" fmla="*/ 19273 w 32452"/>
                <a:gd name="connsiteY6" fmla="*/ 26425 h 52029"/>
                <a:gd name="connsiteX7" fmla="*/ 23894 w 32452"/>
                <a:gd name="connsiteY7" fmla="*/ 20129 h 52029"/>
                <a:gd name="connsiteX8" fmla="*/ 25229 w 32452"/>
                <a:gd name="connsiteY8" fmla="*/ 15025 h 52029"/>
                <a:gd name="connsiteX9" fmla="*/ 22353 w 32452"/>
                <a:gd name="connsiteY9" fmla="*/ 8383 h 52029"/>
                <a:gd name="connsiteX10" fmla="*/ 14925 w 32452"/>
                <a:gd name="connsiteY10" fmla="*/ 5814 h 52029"/>
                <a:gd name="connsiteX11" fmla="*/ 8045 w 32452"/>
                <a:gd name="connsiteY11" fmla="*/ 6946 h 52029"/>
                <a:gd name="connsiteX12" fmla="*/ 342 w 32452"/>
                <a:gd name="connsiteY12" fmla="*/ 10369 h 52029"/>
                <a:gd name="connsiteX13" fmla="*/ 342 w 32452"/>
                <a:gd name="connsiteY13" fmla="*/ 3389 h 52029"/>
                <a:gd name="connsiteX14" fmla="*/ 8147 w 32452"/>
                <a:gd name="connsiteY14" fmla="*/ 854 h 52029"/>
                <a:gd name="connsiteX15" fmla="*/ 14788 w 32452"/>
                <a:gd name="connsiteY15" fmla="*/ 0 h 52029"/>
                <a:gd name="connsiteX16" fmla="*/ 27454 w 32452"/>
                <a:gd name="connsiteY16" fmla="*/ 3972 h 52029"/>
                <a:gd name="connsiteX17" fmla="*/ 32179 w 32452"/>
                <a:gd name="connsiteY17" fmla="*/ 14577 h 52029"/>
                <a:gd name="connsiteX18" fmla="*/ 30980 w 32452"/>
                <a:gd name="connsiteY18" fmla="*/ 20568 h 52029"/>
                <a:gd name="connsiteX19" fmla="*/ 26701 w 32452"/>
                <a:gd name="connsiteY19" fmla="*/ 27211 h 52029"/>
                <a:gd name="connsiteX20" fmla="*/ 21258 w 32452"/>
                <a:gd name="connsiteY20" fmla="*/ 32965 h 52029"/>
                <a:gd name="connsiteX21" fmla="*/ 8319 w 32452"/>
                <a:gd name="connsiteY21" fmla="*/ 46207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07"/>
                  </a:moveTo>
                  <a:lnTo>
                    <a:pt x="32452" y="46207"/>
                  </a:lnTo>
                  <a:lnTo>
                    <a:pt x="32452" y="52030"/>
                  </a:lnTo>
                  <a:lnTo>
                    <a:pt x="0" y="52030"/>
                  </a:lnTo>
                  <a:lnTo>
                    <a:pt x="0" y="46207"/>
                  </a:lnTo>
                  <a:cubicBezTo>
                    <a:pt x="2625" y="43495"/>
                    <a:pt x="6196" y="39853"/>
                    <a:pt x="10714" y="35289"/>
                  </a:cubicBezTo>
                  <a:cubicBezTo>
                    <a:pt x="15257" y="30701"/>
                    <a:pt x="18109" y="27751"/>
                    <a:pt x="19273" y="26425"/>
                  </a:cubicBezTo>
                  <a:cubicBezTo>
                    <a:pt x="21486" y="23932"/>
                    <a:pt x="23027" y="21836"/>
                    <a:pt x="23894" y="20129"/>
                  </a:cubicBezTo>
                  <a:cubicBezTo>
                    <a:pt x="24784" y="18397"/>
                    <a:pt x="25229" y="16690"/>
                    <a:pt x="25229" y="15025"/>
                  </a:cubicBezTo>
                  <a:cubicBezTo>
                    <a:pt x="25229" y="12312"/>
                    <a:pt x="24271" y="10098"/>
                    <a:pt x="22353" y="8383"/>
                  </a:cubicBezTo>
                  <a:cubicBezTo>
                    <a:pt x="20460" y="6667"/>
                    <a:pt x="17984" y="5814"/>
                    <a:pt x="14925" y="5814"/>
                  </a:cubicBezTo>
                  <a:cubicBezTo>
                    <a:pt x="12758" y="5814"/>
                    <a:pt x="10464" y="6194"/>
                    <a:pt x="8045" y="6946"/>
                  </a:cubicBezTo>
                  <a:cubicBezTo>
                    <a:pt x="5648" y="7698"/>
                    <a:pt x="3081" y="8839"/>
                    <a:pt x="342" y="10369"/>
                  </a:cubicBezTo>
                  <a:lnTo>
                    <a:pt x="342" y="3389"/>
                  </a:lnTo>
                  <a:cubicBezTo>
                    <a:pt x="3127" y="2265"/>
                    <a:pt x="5728" y="1420"/>
                    <a:pt x="8147" y="854"/>
                  </a:cubicBezTo>
                  <a:cubicBezTo>
                    <a:pt x="10566" y="287"/>
                    <a:pt x="12780" y="0"/>
                    <a:pt x="14788" y="0"/>
                  </a:cubicBezTo>
                  <a:cubicBezTo>
                    <a:pt x="20083" y="0"/>
                    <a:pt x="24304" y="1327"/>
                    <a:pt x="27454" y="3972"/>
                  </a:cubicBezTo>
                  <a:cubicBezTo>
                    <a:pt x="30603" y="6617"/>
                    <a:pt x="32179" y="10149"/>
                    <a:pt x="32179" y="14577"/>
                  </a:cubicBezTo>
                  <a:cubicBezTo>
                    <a:pt x="32179" y="16681"/>
                    <a:pt x="31779" y="18676"/>
                    <a:pt x="30980" y="20568"/>
                  </a:cubicBezTo>
                  <a:cubicBezTo>
                    <a:pt x="30204" y="22436"/>
                    <a:pt x="28777" y="24650"/>
                    <a:pt x="26701" y="27211"/>
                  </a:cubicBezTo>
                  <a:cubicBezTo>
                    <a:pt x="26131" y="27878"/>
                    <a:pt x="24316" y="29796"/>
                    <a:pt x="21258" y="32965"/>
                  </a:cubicBezTo>
                  <a:cubicBezTo>
                    <a:pt x="18200" y="36117"/>
                    <a:pt x="13887" y="40529"/>
                    <a:pt x="8319" y="46207"/>
                  </a:cubicBezTo>
                  <a:close/>
                </a:path>
              </a:pathLst>
            </a:custGeom>
            <a:solidFill>
              <a:srgbClr val="000000"/>
            </a:solidFill>
            <a:ln w="841" cap="flat">
              <a:noFill/>
              <a:prstDash val="solid"/>
              <a:miter/>
            </a:ln>
          </p:spPr>
          <p:txBody>
            <a:bodyPr rtlCol="0" anchor="ctr"/>
            <a:lstStyle/>
            <a:p>
              <a:endParaRPr lang="en-DE"/>
            </a:p>
          </p:txBody>
        </p:sp>
        <p:sp>
          <p:nvSpPr>
            <p:cNvPr id="42" name="Freeform 41">
              <a:extLst>
                <a:ext uri="{FF2B5EF4-FFF2-40B4-BE49-F238E27FC236}">
                  <a16:creationId xmlns:a16="http://schemas.microsoft.com/office/drawing/2014/main" id="{E9ED81D4-DC62-79E6-BF7B-BCA46A7C7681}"/>
                </a:ext>
              </a:extLst>
            </p:cNvPr>
            <p:cNvSpPr/>
            <p:nvPr/>
          </p:nvSpPr>
          <p:spPr>
            <a:xfrm>
              <a:off x="7804863" y="2459533"/>
              <a:ext cx="33650" cy="53018"/>
            </a:xfrm>
            <a:custGeom>
              <a:avLst/>
              <a:gdLst>
                <a:gd name="connsiteX0" fmla="*/ 23107 w 33650"/>
                <a:gd name="connsiteY0" fmla="*/ 24473 h 53018"/>
                <a:gd name="connsiteX1" fmla="*/ 30844 w 33650"/>
                <a:gd name="connsiteY1" fmla="*/ 28892 h 53018"/>
                <a:gd name="connsiteX2" fmla="*/ 33651 w 33650"/>
                <a:gd name="connsiteY2" fmla="*/ 37174 h 53018"/>
                <a:gd name="connsiteX3" fmla="*/ 28447 w 33650"/>
                <a:gd name="connsiteY3" fmla="*/ 48878 h 53018"/>
                <a:gd name="connsiteX4" fmla="*/ 13659 w 33650"/>
                <a:gd name="connsiteY4" fmla="*/ 53018 h 53018"/>
                <a:gd name="connsiteX5" fmla="*/ 7018 w 33650"/>
                <a:gd name="connsiteY5" fmla="*/ 52368 h 53018"/>
                <a:gd name="connsiteX6" fmla="*/ 0 w 33650"/>
                <a:gd name="connsiteY6" fmla="*/ 50492 h 53018"/>
                <a:gd name="connsiteX7" fmla="*/ 0 w 33650"/>
                <a:gd name="connsiteY7" fmla="*/ 43816 h 53018"/>
                <a:gd name="connsiteX8" fmla="*/ 6299 w 33650"/>
                <a:gd name="connsiteY8" fmla="*/ 46351 h 53018"/>
                <a:gd name="connsiteX9" fmla="*/ 13454 w 33650"/>
                <a:gd name="connsiteY9" fmla="*/ 47204 h 53018"/>
                <a:gd name="connsiteX10" fmla="*/ 23347 w 33650"/>
                <a:gd name="connsiteY10" fmla="*/ 44635 h 53018"/>
                <a:gd name="connsiteX11" fmla="*/ 26770 w 33650"/>
                <a:gd name="connsiteY11" fmla="*/ 37174 h 53018"/>
                <a:gd name="connsiteX12" fmla="*/ 23586 w 33650"/>
                <a:gd name="connsiteY12" fmla="*/ 30118 h 53018"/>
                <a:gd name="connsiteX13" fmla="*/ 14788 w 33650"/>
                <a:gd name="connsiteY13" fmla="*/ 27557 h 53018"/>
                <a:gd name="connsiteX14" fmla="*/ 8832 w 33650"/>
                <a:gd name="connsiteY14" fmla="*/ 27557 h 53018"/>
                <a:gd name="connsiteX15" fmla="*/ 8832 w 33650"/>
                <a:gd name="connsiteY15" fmla="*/ 21870 h 53018"/>
                <a:gd name="connsiteX16" fmla="*/ 15062 w 33650"/>
                <a:gd name="connsiteY16" fmla="*/ 21870 h 53018"/>
                <a:gd name="connsiteX17" fmla="*/ 22868 w 33650"/>
                <a:gd name="connsiteY17" fmla="*/ 19850 h 53018"/>
                <a:gd name="connsiteX18" fmla="*/ 25572 w 33650"/>
                <a:gd name="connsiteY18" fmla="*/ 13960 h 53018"/>
                <a:gd name="connsiteX19" fmla="*/ 22765 w 33650"/>
                <a:gd name="connsiteY19" fmla="*/ 7935 h 53018"/>
                <a:gd name="connsiteX20" fmla="*/ 14788 w 33650"/>
                <a:gd name="connsiteY20" fmla="*/ 5814 h 53018"/>
                <a:gd name="connsiteX21" fmla="*/ 8696 w 33650"/>
                <a:gd name="connsiteY21" fmla="*/ 6431 h 53018"/>
                <a:gd name="connsiteX22" fmla="*/ 1541 w 33650"/>
                <a:gd name="connsiteY22" fmla="*/ 8349 h 53018"/>
                <a:gd name="connsiteX23" fmla="*/ 1541 w 33650"/>
                <a:gd name="connsiteY23" fmla="*/ 2189 h 53018"/>
                <a:gd name="connsiteX24" fmla="*/ 8901 w 33650"/>
                <a:gd name="connsiteY24" fmla="*/ 541 h 53018"/>
                <a:gd name="connsiteX25" fmla="*/ 15405 w 33650"/>
                <a:gd name="connsiteY25" fmla="*/ 0 h 53018"/>
                <a:gd name="connsiteX26" fmla="*/ 27866 w 33650"/>
                <a:gd name="connsiteY26" fmla="*/ 3591 h 53018"/>
                <a:gd name="connsiteX27" fmla="*/ 32452 w 33650"/>
                <a:gd name="connsiteY27" fmla="*/ 13242 h 53018"/>
                <a:gd name="connsiteX28" fmla="*/ 30022 w 33650"/>
                <a:gd name="connsiteY28" fmla="*/ 20433 h 53018"/>
                <a:gd name="connsiteX29" fmla="*/ 23107 w 33650"/>
                <a:gd name="connsiteY29" fmla="*/ 2447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50" h="53018">
                  <a:moveTo>
                    <a:pt x="23107" y="24473"/>
                  </a:moveTo>
                  <a:cubicBezTo>
                    <a:pt x="26416" y="25182"/>
                    <a:pt x="28995" y="26653"/>
                    <a:pt x="30844" y="28892"/>
                  </a:cubicBezTo>
                  <a:cubicBezTo>
                    <a:pt x="32715" y="31132"/>
                    <a:pt x="33651" y="33886"/>
                    <a:pt x="33651" y="37174"/>
                  </a:cubicBezTo>
                  <a:cubicBezTo>
                    <a:pt x="33651" y="42219"/>
                    <a:pt x="31916" y="46114"/>
                    <a:pt x="28447" y="48878"/>
                  </a:cubicBezTo>
                  <a:cubicBezTo>
                    <a:pt x="24978" y="51641"/>
                    <a:pt x="20049" y="53018"/>
                    <a:pt x="13659" y="53018"/>
                  </a:cubicBezTo>
                  <a:cubicBezTo>
                    <a:pt x="11514" y="53018"/>
                    <a:pt x="9301" y="52799"/>
                    <a:pt x="7018" y="52368"/>
                  </a:cubicBezTo>
                  <a:cubicBezTo>
                    <a:pt x="4758" y="51962"/>
                    <a:pt x="2419" y="51337"/>
                    <a:pt x="0" y="50492"/>
                  </a:cubicBezTo>
                  <a:lnTo>
                    <a:pt x="0" y="43816"/>
                  </a:lnTo>
                  <a:cubicBezTo>
                    <a:pt x="1917" y="44931"/>
                    <a:pt x="4017" y="45776"/>
                    <a:pt x="6299" y="46351"/>
                  </a:cubicBezTo>
                  <a:cubicBezTo>
                    <a:pt x="8582" y="46917"/>
                    <a:pt x="10966" y="47204"/>
                    <a:pt x="13454" y="47204"/>
                  </a:cubicBezTo>
                  <a:cubicBezTo>
                    <a:pt x="17790" y="47204"/>
                    <a:pt x="21087" y="46351"/>
                    <a:pt x="23347" y="44635"/>
                  </a:cubicBezTo>
                  <a:cubicBezTo>
                    <a:pt x="25630" y="42920"/>
                    <a:pt x="26770" y="40436"/>
                    <a:pt x="26770" y="37174"/>
                  </a:cubicBezTo>
                  <a:cubicBezTo>
                    <a:pt x="26770" y="34157"/>
                    <a:pt x="25709" y="31808"/>
                    <a:pt x="23586" y="30118"/>
                  </a:cubicBezTo>
                  <a:cubicBezTo>
                    <a:pt x="21486" y="28411"/>
                    <a:pt x="18554" y="27557"/>
                    <a:pt x="14788" y="27557"/>
                  </a:cubicBezTo>
                  <a:lnTo>
                    <a:pt x="8832" y="27557"/>
                  </a:lnTo>
                  <a:lnTo>
                    <a:pt x="8832" y="21870"/>
                  </a:lnTo>
                  <a:lnTo>
                    <a:pt x="15062" y="21870"/>
                  </a:lnTo>
                  <a:cubicBezTo>
                    <a:pt x="18463" y="21870"/>
                    <a:pt x="21065" y="21194"/>
                    <a:pt x="22868" y="19850"/>
                  </a:cubicBezTo>
                  <a:cubicBezTo>
                    <a:pt x="24670" y="18481"/>
                    <a:pt x="25572" y="16521"/>
                    <a:pt x="25572" y="13960"/>
                  </a:cubicBezTo>
                  <a:cubicBezTo>
                    <a:pt x="25572" y="11341"/>
                    <a:pt x="24637" y="9329"/>
                    <a:pt x="22765" y="7935"/>
                  </a:cubicBezTo>
                  <a:cubicBezTo>
                    <a:pt x="20917" y="6524"/>
                    <a:pt x="18257" y="5814"/>
                    <a:pt x="14788" y="5814"/>
                  </a:cubicBezTo>
                  <a:cubicBezTo>
                    <a:pt x="12895" y="5814"/>
                    <a:pt x="10863" y="6017"/>
                    <a:pt x="8696" y="6431"/>
                  </a:cubicBezTo>
                  <a:cubicBezTo>
                    <a:pt x="6527" y="6845"/>
                    <a:pt x="4142" y="7479"/>
                    <a:pt x="1541" y="8349"/>
                  </a:cubicBezTo>
                  <a:lnTo>
                    <a:pt x="1541" y="2189"/>
                  </a:lnTo>
                  <a:cubicBezTo>
                    <a:pt x="4165" y="1453"/>
                    <a:pt x="6618" y="904"/>
                    <a:pt x="8901" y="541"/>
                  </a:cubicBezTo>
                  <a:cubicBezTo>
                    <a:pt x="11205" y="177"/>
                    <a:pt x="13374" y="0"/>
                    <a:pt x="15405" y="0"/>
                  </a:cubicBezTo>
                  <a:cubicBezTo>
                    <a:pt x="20654" y="0"/>
                    <a:pt x="24807" y="1200"/>
                    <a:pt x="27866" y="3591"/>
                  </a:cubicBezTo>
                  <a:cubicBezTo>
                    <a:pt x="30924" y="5966"/>
                    <a:pt x="32452" y="9177"/>
                    <a:pt x="32452" y="13242"/>
                  </a:cubicBezTo>
                  <a:cubicBezTo>
                    <a:pt x="32452" y="16073"/>
                    <a:pt x="31642" y="18473"/>
                    <a:pt x="30022" y="20433"/>
                  </a:cubicBezTo>
                  <a:cubicBezTo>
                    <a:pt x="28402" y="22368"/>
                    <a:pt x="26097" y="23721"/>
                    <a:pt x="23107" y="24473"/>
                  </a:cubicBezTo>
                  <a:close/>
                </a:path>
              </a:pathLst>
            </a:custGeom>
            <a:solidFill>
              <a:srgbClr val="000000"/>
            </a:solidFill>
            <a:ln w="841" cap="flat">
              <a:noFill/>
              <a:prstDash val="solid"/>
              <a:miter/>
            </a:ln>
          </p:spPr>
          <p:txBody>
            <a:bodyPr rtlCol="0" anchor="ctr"/>
            <a:lstStyle/>
            <a:p>
              <a:endParaRPr lang="en-DE"/>
            </a:p>
          </p:txBody>
        </p:sp>
        <p:sp>
          <p:nvSpPr>
            <p:cNvPr id="43" name="Freeform 42">
              <a:extLst>
                <a:ext uri="{FF2B5EF4-FFF2-40B4-BE49-F238E27FC236}">
                  <a16:creationId xmlns:a16="http://schemas.microsoft.com/office/drawing/2014/main" id="{E227243B-7E21-EA7B-D47C-C8C28205DFCD}"/>
                </a:ext>
              </a:extLst>
            </p:cNvPr>
            <p:cNvSpPr/>
            <p:nvPr/>
          </p:nvSpPr>
          <p:spPr>
            <a:xfrm>
              <a:off x="8086987" y="2460454"/>
              <a:ext cx="37241" cy="51108"/>
            </a:xfrm>
            <a:custGeom>
              <a:avLst/>
              <a:gdLst>
                <a:gd name="connsiteX0" fmla="*/ 23070 w 37241"/>
                <a:gd name="connsiteY0" fmla="*/ 6025 h 51108"/>
                <a:gd name="connsiteX1" fmla="*/ 5611 w 37241"/>
                <a:gd name="connsiteY1" fmla="*/ 33312 h 51108"/>
                <a:gd name="connsiteX2" fmla="*/ 23070 w 37241"/>
                <a:gd name="connsiteY2" fmla="*/ 33312 h 51108"/>
                <a:gd name="connsiteX3" fmla="*/ 23070 w 37241"/>
                <a:gd name="connsiteY3" fmla="*/ 6025 h 51108"/>
                <a:gd name="connsiteX4" fmla="*/ 21253 w 37241"/>
                <a:gd name="connsiteY4" fmla="*/ 0 h 51108"/>
                <a:gd name="connsiteX5" fmla="*/ 29949 w 37241"/>
                <a:gd name="connsiteY5" fmla="*/ 0 h 51108"/>
                <a:gd name="connsiteX6" fmla="*/ 29949 w 37241"/>
                <a:gd name="connsiteY6" fmla="*/ 33312 h 51108"/>
                <a:gd name="connsiteX7" fmla="*/ 37241 w 37241"/>
                <a:gd name="connsiteY7" fmla="*/ 33312 h 51108"/>
                <a:gd name="connsiteX8" fmla="*/ 37241 w 37241"/>
                <a:gd name="connsiteY8" fmla="*/ 39058 h 51108"/>
                <a:gd name="connsiteX9" fmla="*/ 29949 w 37241"/>
                <a:gd name="connsiteY9" fmla="*/ 39058 h 51108"/>
                <a:gd name="connsiteX10" fmla="*/ 29949 w 37241"/>
                <a:gd name="connsiteY10" fmla="*/ 51109 h 51108"/>
                <a:gd name="connsiteX11" fmla="*/ 23070 w 37241"/>
                <a:gd name="connsiteY11" fmla="*/ 51109 h 51108"/>
                <a:gd name="connsiteX12" fmla="*/ 23070 w 37241"/>
                <a:gd name="connsiteY12" fmla="*/ 39058 h 51108"/>
                <a:gd name="connsiteX13" fmla="*/ 0 w 37241"/>
                <a:gd name="connsiteY13" fmla="*/ 39058 h 51108"/>
                <a:gd name="connsiteX14" fmla="*/ 0 w 37241"/>
                <a:gd name="connsiteY14" fmla="*/ 32382 h 51108"/>
                <a:gd name="connsiteX15" fmla="*/ 21253 w 37241"/>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1" h="51108">
                  <a:moveTo>
                    <a:pt x="23070" y="6025"/>
                  </a:moveTo>
                  <a:lnTo>
                    <a:pt x="5611" y="33312"/>
                  </a:lnTo>
                  <a:lnTo>
                    <a:pt x="23070" y="33312"/>
                  </a:lnTo>
                  <a:lnTo>
                    <a:pt x="23070" y="6025"/>
                  </a:lnTo>
                  <a:moveTo>
                    <a:pt x="21253" y="0"/>
                  </a:moveTo>
                  <a:lnTo>
                    <a:pt x="29949" y="0"/>
                  </a:lnTo>
                  <a:lnTo>
                    <a:pt x="29949" y="33312"/>
                  </a:lnTo>
                  <a:lnTo>
                    <a:pt x="37241" y="33312"/>
                  </a:lnTo>
                  <a:lnTo>
                    <a:pt x="37241" y="39058"/>
                  </a:lnTo>
                  <a:lnTo>
                    <a:pt x="29949" y="39058"/>
                  </a:lnTo>
                  <a:lnTo>
                    <a:pt x="29949" y="51109"/>
                  </a:lnTo>
                  <a:lnTo>
                    <a:pt x="23070" y="51109"/>
                  </a:lnTo>
                  <a:lnTo>
                    <a:pt x="23070" y="39058"/>
                  </a:lnTo>
                  <a:lnTo>
                    <a:pt x="0" y="39058"/>
                  </a:lnTo>
                  <a:lnTo>
                    <a:pt x="0" y="32382"/>
                  </a:lnTo>
                  <a:lnTo>
                    <a:pt x="21253" y="0"/>
                  </a:lnTo>
                  <a:close/>
                </a:path>
              </a:pathLst>
            </a:custGeom>
            <a:solidFill>
              <a:srgbClr val="000000"/>
            </a:solidFill>
            <a:ln w="841" cap="flat">
              <a:noFill/>
              <a:prstDash val="solid"/>
              <a:miter/>
            </a:ln>
          </p:spPr>
          <p:txBody>
            <a:bodyPr rtlCol="0" anchor="ctr"/>
            <a:lstStyle/>
            <a:p>
              <a:endParaRPr lang="en-DE"/>
            </a:p>
          </p:txBody>
        </p:sp>
        <p:sp>
          <p:nvSpPr>
            <p:cNvPr id="44" name="Freeform 43">
              <a:extLst>
                <a:ext uri="{FF2B5EF4-FFF2-40B4-BE49-F238E27FC236}">
                  <a16:creationId xmlns:a16="http://schemas.microsoft.com/office/drawing/2014/main" id="{484AE84D-751B-3269-02D0-47E19E9D563F}"/>
                </a:ext>
              </a:extLst>
            </p:cNvPr>
            <p:cNvSpPr/>
            <p:nvPr/>
          </p:nvSpPr>
          <p:spPr>
            <a:xfrm>
              <a:off x="8372994" y="2460454"/>
              <a:ext cx="33066" cy="52097"/>
            </a:xfrm>
            <a:custGeom>
              <a:avLst/>
              <a:gdLst>
                <a:gd name="connsiteX0" fmla="*/ 2155 w 33066"/>
                <a:gd name="connsiteY0" fmla="*/ 0 h 52097"/>
                <a:gd name="connsiteX1" fmla="*/ 29298 w 33066"/>
                <a:gd name="connsiteY1" fmla="*/ 0 h 52097"/>
                <a:gd name="connsiteX2" fmla="*/ 29298 w 33066"/>
                <a:gd name="connsiteY2" fmla="*/ 5822 h 52097"/>
                <a:gd name="connsiteX3" fmla="*/ 8484 w 33066"/>
                <a:gd name="connsiteY3" fmla="*/ 5822 h 52097"/>
                <a:gd name="connsiteX4" fmla="*/ 8484 w 33066"/>
                <a:gd name="connsiteY4" fmla="*/ 18346 h 52097"/>
                <a:gd name="connsiteX5" fmla="*/ 11501 w 33066"/>
                <a:gd name="connsiteY5" fmla="*/ 17594 h 52097"/>
                <a:gd name="connsiteX6" fmla="*/ 14510 w 33066"/>
                <a:gd name="connsiteY6" fmla="*/ 17324 h 52097"/>
                <a:gd name="connsiteX7" fmla="*/ 28064 w 33066"/>
                <a:gd name="connsiteY7" fmla="*/ 22014 h 52097"/>
                <a:gd name="connsiteX8" fmla="*/ 33067 w 33066"/>
                <a:gd name="connsiteY8" fmla="*/ 34715 h 52097"/>
                <a:gd name="connsiteX9" fmla="*/ 27929 w 33066"/>
                <a:gd name="connsiteY9" fmla="*/ 47551 h 52097"/>
                <a:gd name="connsiteX10" fmla="*/ 13453 w 33066"/>
                <a:gd name="connsiteY10" fmla="*/ 52097 h 52097"/>
                <a:gd name="connsiteX11" fmla="*/ 6879 w 33066"/>
                <a:gd name="connsiteY11" fmla="*/ 51557 h 52097"/>
                <a:gd name="connsiteX12" fmla="*/ 0 w 33066"/>
                <a:gd name="connsiteY12" fmla="*/ 49909 h 52097"/>
                <a:gd name="connsiteX13" fmla="*/ 0 w 33066"/>
                <a:gd name="connsiteY13" fmla="*/ 42962 h 52097"/>
                <a:gd name="connsiteX14" fmla="*/ 6363 w 33066"/>
                <a:gd name="connsiteY14" fmla="*/ 45464 h 52097"/>
                <a:gd name="connsiteX15" fmla="*/ 13318 w 33066"/>
                <a:gd name="connsiteY15" fmla="*/ 46283 h 52097"/>
                <a:gd name="connsiteX16" fmla="*/ 22690 w 33066"/>
                <a:gd name="connsiteY16" fmla="*/ 43165 h 52097"/>
                <a:gd name="connsiteX17" fmla="*/ 26154 w 33066"/>
                <a:gd name="connsiteY17" fmla="*/ 34715 h 52097"/>
                <a:gd name="connsiteX18" fmla="*/ 22690 w 33066"/>
                <a:gd name="connsiteY18" fmla="*/ 26256 h 52097"/>
                <a:gd name="connsiteX19" fmla="*/ 13318 w 33066"/>
                <a:gd name="connsiteY19" fmla="*/ 23137 h 52097"/>
                <a:gd name="connsiteX20" fmla="*/ 7766 w 33066"/>
                <a:gd name="connsiteY20" fmla="*/ 23754 h 52097"/>
                <a:gd name="connsiteX21" fmla="*/ 2155 w 33066"/>
                <a:gd name="connsiteY21" fmla="*/ 25673 h 52097"/>
                <a:gd name="connsiteX22" fmla="*/ 2155 w 33066"/>
                <a:gd name="connsiteY22" fmla="*/ 0 h 5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066" h="52097">
                  <a:moveTo>
                    <a:pt x="2155" y="0"/>
                  </a:moveTo>
                  <a:lnTo>
                    <a:pt x="29298" y="0"/>
                  </a:lnTo>
                  <a:lnTo>
                    <a:pt x="29298" y="5822"/>
                  </a:lnTo>
                  <a:lnTo>
                    <a:pt x="8484" y="5822"/>
                  </a:lnTo>
                  <a:lnTo>
                    <a:pt x="8484" y="18346"/>
                  </a:lnTo>
                  <a:cubicBezTo>
                    <a:pt x="9490" y="18008"/>
                    <a:pt x="10496" y="17755"/>
                    <a:pt x="11501" y="17594"/>
                  </a:cubicBezTo>
                  <a:cubicBezTo>
                    <a:pt x="12507" y="17416"/>
                    <a:pt x="13504" y="17324"/>
                    <a:pt x="14510" y="17324"/>
                  </a:cubicBezTo>
                  <a:cubicBezTo>
                    <a:pt x="20214" y="17324"/>
                    <a:pt x="24735" y="18887"/>
                    <a:pt x="28064" y="22014"/>
                  </a:cubicBezTo>
                  <a:cubicBezTo>
                    <a:pt x="31402" y="25140"/>
                    <a:pt x="33067" y="29374"/>
                    <a:pt x="33067" y="34715"/>
                  </a:cubicBezTo>
                  <a:cubicBezTo>
                    <a:pt x="33067" y="40216"/>
                    <a:pt x="31351" y="44492"/>
                    <a:pt x="27929" y="47551"/>
                  </a:cubicBezTo>
                  <a:cubicBezTo>
                    <a:pt x="24506" y="50585"/>
                    <a:pt x="19681" y="52097"/>
                    <a:pt x="13453" y="52097"/>
                  </a:cubicBezTo>
                  <a:cubicBezTo>
                    <a:pt x="11307" y="52097"/>
                    <a:pt x="9118" y="51920"/>
                    <a:pt x="6879" y="51557"/>
                  </a:cubicBezTo>
                  <a:cubicBezTo>
                    <a:pt x="4665" y="51193"/>
                    <a:pt x="2375" y="50644"/>
                    <a:pt x="0" y="49909"/>
                  </a:cubicBezTo>
                  <a:lnTo>
                    <a:pt x="0" y="42962"/>
                  </a:lnTo>
                  <a:cubicBezTo>
                    <a:pt x="2053" y="44078"/>
                    <a:pt x="4174" y="44914"/>
                    <a:pt x="6363" y="45464"/>
                  </a:cubicBezTo>
                  <a:cubicBezTo>
                    <a:pt x="8552" y="46013"/>
                    <a:pt x="10876" y="46283"/>
                    <a:pt x="13318" y="46283"/>
                  </a:cubicBezTo>
                  <a:cubicBezTo>
                    <a:pt x="17264" y="46283"/>
                    <a:pt x="20383" y="45244"/>
                    <a:pt x="22690" y="43165"/>
                  </a:cubicBezTo>
                  <a:cubicBezTo>
                    <a:pt x="24997" y="41095"/>
                    <a:pt x="26154" y="38272"/>
                    <a:pt x="26154" y="34715"/>
                  </a:cubicBezTo>
                  <a:cubicBezTo>
                    <a:pt x="26154" y="31157"/>
                    <a:pt x="24997" y="28335"/>
                    <a:pt x="22690" y="26256"/>
                  </a:cubicBezTo>
                  <a:cubicBezTo>
                    <a:pt x="20383" y="24177"/>
                    <a:pt x="17264" y="23137"/>
                    <a:pt x="13318" y="23137"/>
                  </a:cubicBezTo>
                  <a:cubicBezTo>
                    <a:pt x="11467" y="23137"/>
                    <a:pt x="9617" y="23340"/>
                    <a:pt x="7766" y="23754"/>
                  </a:cubicBezTo>
                  <a:cubicBezTo>
                    <a:pt x="5941" y="24168"/>
                    <a:pt x="4073" y="24802"/>
                    <a:pt x="2155" y="25673"/>
                  </a:cubicBezTo>
                  <a:lnTo>
                    <a:pt x="2155" y="0"/>
                  </a:lnTo>
                  <a:close/>
                </a:path>
              </a:pathLst>
            </a:custGeom>
            <a:solidFill>
              <a:srgbClr val="000000"/>
            </a:solidFill>
            <a:ln w="841" cap="flat">
              <a:noFill/>
              <a:prstDash val="solid"/>
              <a:miter/>
            </a:ln>
          </p:spPr>
          <p:txBody>
            <a:bodyPr rtlCol="0" anchor="ctr"/>
            <a:lstStyle/>
            <a:p>
              <a:endParaRPr lang="en-DE"/>
            </a:p>
          </p:txBody>
        </p:sp>
        <p:sp>
          <p:nvSpPr>
            <p:cNvPr id="45" name="Freeform 44">
              <a:extLst>
                <a:ext uri="{FF2B5EF4-FFF2-40B4-BE49-F238E27FC236}">
                  <a16:creationId xmlns:a16="http://schemas.microsoft.com/office/drawing/2014/main" id="{5B3ECAD3-9F3F-2FF2-74D3-11E6821D0237}"/>
                </a:ext>
              </a:extLst>
            </p:cNvPr>
            <p:cNvSpPr/>
            <p:nvPr/>
          </p:nvSpPr>
          <p:spPr>
            <a:xfrm>
              <a:off x="8655798" y="2459533"/>
              <a:ext cx="35289" cy="53018"/>
            </a:xfrm>
            <a:custGeom>
              <a:avLst/>
              <a:gdLst>
                <a:gd name="connsiteX0" fmla="*/ 18245 w 35289"/>
                <a:gd name="connsiteY0" fmla="*/ 23721 h 53018"/>
                <a:gd name="connsiteX1" fmla="*/ 10850 w 35289"/>
                <a:gd name="connsiteY1" fmla="*/ 26906 h 53018"/>
                <a:gd name="connsiteX2" fmla="*/ 8146 w 35289"/>
                <a:gd name="connsiteY2" fmla="*/ 35636 h 53018"/>
                <a:gd name="connsiteX3" fmla="*/ 10850 w 35289"/>
                <a:gd name="connsiteY3" fmla="*/ 44365 h 53018"/>
                <a:gd name="connsiteX4" fmla="*/ 18245 w 35289"/>
                <a:gd name="connsiteY4" fmla="*/ 47543 h 53018"/>
                <a:gd name="connsiteX5" fmla="*/ 25605 w 35289"/>
                <a:gd name="connsiteY5" fmla="*/ 44365 h 53018"/>
                <a:gd name="connsiteX6" fmla="*/ 28343 w 35289"/>
                <a:gd name="connsiteY6" fmla="*/ 35636 h 53018"/>
                <a:gd name="connsiteX7" fmla="*/ 25605 w 35289"/>
                <a:gd name="connsiteY7" fmla="*/ 26906 h 53018"/>
                <a:gd name="connsiteX8" fmla="*/ 18245 w 35289"/>
                <a:gd name="connsiteY8" fmla="*/ 23721 h 53018"/>
                <a:gd name="connsiteX9" fmla="*/ 31968 w 35289"/>
                <a:gd name="connsiteY9" fmla="*/ 2053 h 53018"/>
                <a:gd name="connsiteX10" fmla="*/ 31968 w 35289"/>
                <a:gd name="connsiteY10" fmla="*/ 8349 h 53018"/>
                <a:gd name="connsiteX11" fmla="*/ 26704 w 35289"/>
                <a:gd name="connsiteY11" fmla="*/ 6465 h 53018"/>
                <a:gd name="connsiteX12" fmla="*/ 21464 w 35289"/>
                <a:gd name="connsiteY12" fmla="*/ 5814 h 53018"/>
                <a:gd name="connsiteX13" fmla="*/ 10986 w 35289"/>
                <a:gd name="connsiteY13" fmla="*/ 10436 h 53018"/>
                <a:gd name="connsiteX14" fmla="*/ 6879 w 35289"/>
                <a:gd name="connsiteY14" fmla="*/ 24405 h 53018"/>
                <a:gd name="connsiteX15" fmla="*/ 11949 w 35289"/>
                <a:gd name="connsiteY15" fmla="*/ 19850 h 53018"/>
                <a:gd name="connsiteX16" fmla="*/ 18659 w 35289"/>
                <a:gd name="connsiteY16" fmla="*/ 18245 h 53018"/>
                <a:gd name="connsiteX17" fmla="*/ 30810 w 35289"/>
                <a:gd name="connsiteY17" fmla="*/ 22935 h 53018"/>
                <a:gd name="connsiteX18" fmla="*/ 35289 w 35289"/>
                <a:gd name="connsiteY18" fmla="*/ 35636 h 53018"/>
                <a:gd name="connsiteX19" fmla="*/ 30633 w 35289"/>
                <a:gd name="connsiteY19" fmla="*/ 48261 h 53018"/>
                <a:gd name="connsiteX20" fmla="*/ 18245 w 35289"/>
                <a:gd name="connsiteY20" fmla="*/ 53018 h 53018"/>
                <a:gd name="connsiteX21" fmla="*/ 4690 w 35289"/>
                <a:gd name="connsiteY21" fmla="*/ 46241 h 53018"/>
                <a:gd name="connsiteX22" fmla="*/ 0 w 35289"/>
                <a:gd name="connsiteY22" fmla="*/ 26526 h 53018"/>
                <a:gd name="connsiteX23" fmla="*/ 5746 w 35289"/>
                <a:gd name="connsiteY23" fmla="*/ 7217 h 53018"/>
                <a:gd name="connsiteX24" fmla="*/ 21185 w 35289"/>
                <a:gd name="connsiteY24" fmla="*/ 0 h 53018"/>
                <a:gd name="connsiteX25" fmla="*/ 26425 w 35289"/>
                <a:gd name="connsiteY25" fmla="*/ 507 h 53018"/>
                <a:gd name="connsiteX26" fmla="*/ 31968 w 35289"/>
                <a:gd name="connsiteY26" fmla="*/ 2053 h 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89" h="53018">
                  <a:moveTo>
                    <a:pt x="18245" y="23721"/>
                  </a:moveTo>
                  <a:cubicBezTo>
                    <a:pt x="15143" y="23721"/>
                    <a:pt x="12676" y="24785"/>
                    <a:pt x="10850" y="26906"/>
                  </a:cubicBezTo>
                  <a:cubicBezTo>
                    <a:pt x="9050" y="29027"/>
                    <a:pt x="8146" y="31934"/>
                    <a:pt x="8146" y="35636"/>
                  </a:cubicBezTo>
                  <a:cubicBezTo>
                    <a:pt x="8146" y="39312"/>
                    <a:pt x="9050" y="42219"/>
                    <a:pt x="10850" y="44365"/>
                  </a:cubicBezTo>
                  <a:cubicBezTo>
                    <a:pt x="12676" y="46486"/>
                    <a:pt x="15143" y="47543"/>
                    <a:pt x="18245" y="47543"/>
                  </a:cubicBezTo>
                  <a:cubicBezTo>
                    <a:pt x="21346" y="47543"/>
                    <a:pt x="23805" y="46486"/>
                    <a:pt x="25605" y="44365"/>
                  </a:cubicBezTo>
                  <a:cubicBezTo>
                    <a:pt x="27430" y="42219"/>
                    <a:pt x="28343" y="39312"/>
                    <a:pt x="28343" y="35636"/>
                  </a:cubicBezTo>
                  <a:cubicBezTo>
                    <a:pt x="28343" y="31934"/>
                    <a:pt x="27430" y="29027"/>
                    <a:pt x="25605" y="26906"/>
                  </a:cubicBezTo>
                  <a:cubicBezTo>
                    <a:pt x="23805" y="24785"/>
                    <a:pt x="21346" y="23721"/>
                    <a:pt x="18245" y="23721"/>
                  </a:cubicBezTo>
                  <a:moveTo>
                    <a:pt x="31968" y="2053"/>
                  </a:moveTo>
                  <a:lnTo>
                    <a:pt x="31968" y="8349"/>
                  </a:lnTo>
                  <a:cubicBezTo>
                    <a:pt x="30236" y="7529"/>
                    <a:pt x="28487" y="6896"/>
                    <a:pt x="26704" y="6465"/>
                  </a:cubicBezTo>
                  <a:cubicBezTo>
                    <a:pt x="24946" y="6034"/>
                    <a:pt x="23197" y="5814"/>
                    <a:pt x="21464" y="5814"/>
                  </a:cubicBezTo>
                  <a:cubicBezTo>
                    <a:pt x="16901" y="5814"/>
                    <a:pt x="13411" y="7352"/>
                    <a:pt x="10986" y="10436"/>
                  </a:cubicBezTo>
                  <a:cubicBezTo>
                    <a:pt x="8594" y="13521"/>
                    <a:pt x="7225" y="18177"/>
                    <a:pt x="6879" y="24405"/>
                  </a:cubicBezTo>
                  <a:cubicBezTo>
                    <a:pt x="8222" y="22419"/>
                    <a:pt x="9912" y="20898"/>
                    <a:pt x="11949" y="19850"/>
                  </a:cubicBezTo>
                  <a:cubicBezTo>
                    <a:pt x="13977" y="18777"/>
                    <a:pt x="16216" y="18245"/>
                    <a:pt x="18659" y="18245"/>
                  </a:cubicBezTo>
                  <a:cubicBezTo>
                    <a:pt x="23788" y="18245"/>
                    <a:pt x="27844" y="19808"/>
                    <a:pt x="30810" y="22935"/>
                  </a:cubicBezTo>
                  <a:cubicBezTo>
                    <a:pt x="33794" y="26036"/>
                    <a:pt x="35289" y="30270"/>
                    <a:pt x="35289" y="35636"/>
                  </a:cubicBezTo>
                  <a:cubicBezTo>
                    <a:pt x="35289" y="40884"/>
                    <a:pt x="33734" y="45092"/>
                    <a:pt x="30633" y="48261"/>
                  </a:cubicBezTo>
                  <a:cubicBezTo>
                    <a:pt x="27532" y="51430"/>
                    <a:pt x="23408" y="53018"/>
                    <a:pt x="18245" y="53018"/>
                  </a:cubicBezTo>
                  <a:cubicBezTo>
                    <a:pt x="12338" y="53018"/>
                    <a:pt x="7817" y="50762"/>
                    <a:pt x="4690" y="46241"/>
                  </a:cubicBezTo>
                  <a:cubicBezTo>
                    <a:pt x="1563" y="41703"/>
                    <a:pt x="0" y="35129"/>
                    <a:pt x="0" y="26526"/>
                  </a:cubicBezTo>
                  <a:cubicBezTo>
                    <a:pt x="0" y="18447"/>
                    <a:pt x="1918" y="12008"/>
                    <a:pt x="5746" y="7217"/>
                  </a:cubicBezTo>
                  <a:cubicBezTo>
                    <a:pt x="9583" y="2408"/>
                    <a:pt x="14729" y="0"/>
                    <a:pt x="21185" y="0"/>
                  </a:cubicBezTo>
                  <a:cubicBezTo>
                    <a:pt x="22918" y="0"/>
                    <a:pt x="24667" y="169"/>
                    <a:pt x="26425" y="507"/>
                  </a:cubicBezTo>
                  <a:cubicBezTo>
                    <a:pt x="28208" y="854"/>
                    <a:pt x="30050" y="1369"/>
                    <a:pt x="31968" y="2053"/>
                  </a:cubicBezTo>
                  <a:close/>
                </a:path>
              </a:pathLst>
            </a:custGeom>
            <a:solidFill>
              <a:srgbClr val="000000"/>
            </a:solidFill>
            <a:ln w="841" cap="flat">
              <a:noFill/>
              <a:prstDash val="solid"/>
              <a:miter/>
            </a:ln>
          </p:spPr>
          <p:txBody>
            <a:bodyPr rtlCol="0" anchor="ctr"/>
            <a:lstStyle/>
            <a:p>
              <a:endParaRPr lang="en-DE"/>
            </a:p>
          </p:txBody>
        </p:sp>
        <p:sp>
          <p:nvSpPr>
            <p:cNvPr id="46" name="Freeform 45">
              <a:extLst>
                <a:ext uri="{FF2B5EF4-FFF2-40B4-BE49-F238E27FC236}">
                  <a16:creationId xmlns:a16="http://schemas.microsoft.com/office/drawing/2014/main" id="{F8780D5A-FB64-A3B9-C0F5-E0CA6CA0B0DF}"/>
                </a:ext>
              </a:extLst>
            </p:cNvPr>
            <p:cNvSpPr/>
            <p:nvPr/>
          </p:nvSpPr>
          <p:spPr>
            <a:xfrm>
              <a:off x="8940935" y="2460454"/>
              <a:ext cx="32855" cy="51108"/>
            </a:xfrm>
            <a:custGeom>
              <a:avLst/>
              <a:gdLst>
                <a:gd name="connsiteX0" fmla="*/ 0 w 32855"/>
                <a:gd name="connsiteY0" fmla="*/ 0 h 51108"/>
                <a:gd name="connsiteX1" fmla="*/ 32855 w 32855"/>
                <a:gd name="connsiteY1" fmla="*/ 0 h 51108"/>
                <a:gd name="connsiteX2" fmla="*/ 32855 w 32855"/>
                <a:gd name="connsiteY2" fmla="*/ 2941 h 51108"/>
                <a:gd name="connsiteX3" fmla="*/ 14307 w 32855"/>
                <a:gd name="connsiteY3" fmla="*/ 51109 h 51108"/>
                <a:gd name="connsiteX4" fmla="*/ 7081 w 32855"/>
                <a:gd name="connsiteY4" fmla="*/ 51109 h 51108"/>
                <a:gd name="connsiteX5" fmla="*/ 24540 w 32855"/>
                <a:gd name="connsiteY5" fmla="*/ 5822 h 51108"/>
                <a:gd name="connsiteX6" fmla="*/ 0 w 32855"/>
                <a:gd name="connsiteY6" fmla="*/ 5822 h 51108"/>
                <a:gd name="connsiteX7" fmla="*/ 0 w 32855"/>
                <a:gd name="connsiteY7"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5" h="51108">
                  <a:moveTo>
                    <a:pt x="0" y="0"/>
                  </a:moveTo>
                  <a:lnTo>
                    <a:pt x="32855" y="0"/>
                  </a:lnTo>
                  <a:lnTo>
                    <a:pt x="32855" y="2941"/>
                  </a:lnTo>
                  <a:lnTo>
                    <a:pt x="14307" y="51109"/>
                  </a:lnTo>
                  <a:lnTo>
                    <a:pt x="7081" y="51109"/>
                  </a:lnTo>
                  <a:lnTo>
                    <a:pt x="24540" y="5822"/>
                  </a:lnTo>
                  <a:lnTo>
                    <a:pt x="0" y="5822"/>
                  </a:lnTo>
                  <a:lnTo>
                    <a:pt x="0" y="0"/>
                  </a:lnTo>
                  <a:close/>
                </a:path>
              </a:pathLst>
            </a:custGeom>
            <a:solidFill>
              <a:srgbClr val="000000"/>
            </a:solidFill>
            <a:ln w="841" cap="flat">
              <a:noFill/>
              <a:prstDash val="solid"/>
              <a:miter/>
            </a:ln>
          </p:spPr>
          <p:txBody>
            <a:bodyPr rtlCol="0" anchor="ctr"/>
            <a:lstStyle/>
            <a:p>
              <a:endParaRPr lang="en-DE"/>
            </a:p>
          </p:txBody>
        </p:sp>
        <p:sp>
          <p:nvSpPr>
            <p:cNvPr id="47" name="Freeform 46">
              <a:extLst>
                <a:ext uri="{FF2B5EF4-FFF2-40B4-BE49-F238E27FC236}">
                  <a16:creationId xmlns:a16="http://schemas.microsoft.com/office/drawing/2014/main" id="{E2781CD0-E823-0CAA-8F61-E2E000133AA9}"/>
                </a:ext>
              </a:extLst>
            </p:cNvPr>
            <p:cNvSpPr/>
            <p:nvPr/>
          </p:nvSpPr>
          <p:spPr>
            <a:xfrm>
              <a:off x="8082652" y="2555049"/>
              <a:ext cx="40376" cy="36734"/>
            </a:xfrm>
            <a:custGeom>
              <a:avLst/>
              <a:gdLst>
                <a:gd name="connsiteX0" fmla="*/ 40376 w 40376"/>
                <a:gd name="connsiteY0" fmla="*/ 5341 h 36734"/>
                <a:gd name="connsiteX1" fmla="*/ 38991 w 40376"/>
                <a:gd name="connsiteY1" fmla="*/ 8822 h 36734"/>
                <a:gd name="connsiteX2" fmla="*/ 36024 w 40376"/>
                <a:gd name="connsiteY2" fmla="*/ 10056 h 36734"/>
                <a:gd name="connsiteX3" fmla="*/ 33726 w 40376"/>
                <a:gd name="connsiteY3" fmla="*/ 9186 h 36734"/>
                <a:gd name="connsiteX4" fmla="*/ 32940 w 40376"/>
                <a:gd name="connsiteY4" fmla="*/ 7200 h 36734"/>
                <a:gd name="connsiteX5" fmla="*/ 34047 w 40376"/>
                <a:gd name="connsiteY5" fmla="*/ 4394 h 36734"/>
                <a:gd name="connsiteX6" fmla="*/ 36819 w 40376"/>
                <a:gd name="connsiteY6" fmla="*/ 2806 h 36734"/>
                <a:gd name="connsiteX7" fmla="*/ 32779 w 40376"/>
                <a:gd name="connsiteY7" fmla="*/ 1783 h 36734"/>
                <a:gd name="connsiteX8" fmla="*/ 29813 w 40376"/>
                <a:gd name="connsiteY8" fmla="*/ 2611 h 36734"/>
                <a:gd name="connsiteX9" fmla="*/ 27633 w 40376"/>
                <a:gd name="connsiteY9" fmla="*/ 4513 h 36734"/>
                <a:gd name="connsiteX10" fmla="*/ 26129 w 40376"/>
                <a:gd name="connsiteY10" fmla="*/ 7124 h 36734"/>
                <a:gd name="connsiteX11" fmla="*/ 25174 w 40376"/>
                <a:gd name="connsiteY11" fmla="*/ 9541 h 36734"/>
                <a:gd name="connsiteX12" fmla="*/ 24743 w 40376"/>
                <a:gd name="connsiteY12" fmla="*/ 11357 h 36734"/>
                <a:gd name="connsiteX13" fmla="*/ 21971 w 40376"/>
                <a:gd name="connsiteY13" fmla="*/ 22444 h 36734"/>
                <a:gd name="connsiteX14" fmla="*/ 20628 w 40376"/>
                <a:gd name="connsiteY14" fmla="*/ 29568 h 36734"/>
                <a:gd name="connsiteX15" fmla="*/ 21735 w 40376"/>
                <a:gd name="connsiteY15" fmla="*/ 33413 h 36734"/>
                <a:gd name="connsiteX16" fmla="*/ 25056 w 40376"/>
                <a:gd name="connsiteY16" fmla="*/ 34917 h 36734"/>
                <a:gd name="connsiteX17" fmla="*/ 26923 w 40376"/>
                <a:gd name="connsiteY17" fmla="*/ 34672 h 36734"/>
                <a:gd name="connsiteX18" fmla="*/ 29179 w 40376"/>
                <a:gd name="connsiteY18" fmla="*/ 33684 h 36734"/>
                <a:gd name="connsiteX19" fmla="*/ 31630 w 40376"/>
                <a:gd name="connsiteY19" fmla="*/ 31825 h 36734"/>
                <a:gd name="connsiteX20" fmla="*/ 33963 w 40376"/>
                <a:gd name="connsiteY20" fmla="*/ 28740 h 36734"/>
                <a:gd name="connsiteX21" fmla="*/ 35864 w 40376"/>
                <a:gd name="connsiteY21" fmla="*/ 24304 h 36734"/>
                <a:gd name="connsiteX22" fmla="*/ 36895 w 40376"/>
                <a:gd name="connsiteY22" fmla="*/ 23433 h 36734"/>
                <a:gd name="connsiteX23" fmla="*/ 37884 w 40376"/>
                <a:gd name="connsiteY23" fmla="*/ 24228 h 36734"/>
                <a:gd name="connsiteX24" fmla="*/ 37334 w 40376"/>
                <a:gd name="connsiteY24" fmla="*/ 26323 h 36734"/>
                <a:gd name="connsiteX25" fmla="*/ 35670 w 40376"/>
                <a:gd name="connsiteY25" fmla="*/ 29526 h 36734"/>
                <a:gd name="connsiteX26" fmla="*/ 33092 w 40376"/>
                <a:gd name="connsiteY26" fmla="*/ 32932 h 36734"/>
                <a:gd name="connsiteX27" fmla="*/ 29450 w 40376"/>
                <a:gd name="connsiteY27" fmla="*/ 35627 h 36734"/>
                <a:gd name="connsiteX28" fmla="*/ 24904 w 40376"/>
                <a:gd name="connsiteY28" fmla="*/ 36734 h 36734"/>
                <a:gd name="connsiteX29" fmla="*/ 19242 w 40376"/>
                <a:gd name="connsiteY29" fmla="*/ 34917 h 36734"/>
                <a:gd name="connsiteX30" fmla="*/ 16149 w 40376"/>
                <a:gd name="connsiteY30" fmla="*/ 30557 h 36734"/>
                <a:gd name="connsiteX31" fmla="*/ 15676 w 40376"/>
                <a:gd name="connsiteY31" fmla="*/ 31394 h 36734"/>
                <a:gd name="connsiteX32" fmla="*/ 14569 w 40376"/>
                <a:gd name="connsiteY32" fmla="*/ 32932 h 36734"/>
                <a:gd name="connsiteX33" fmla="*/ 12870 w 40376"/>
                <a:gd name="connsiteY33" fmla="*/ 34757 h 36734"/>
                <a:gd name="connsiteX34" fmla="*/ 10529 w 40376"/>
                <a:gd name="connsiteY34" fmla="*/ 36101 h 36734"/>
                <a:gd name="connsiteX35" fmla="*/ 7639 w 40376"/>
                <a:gd name="connsiteY35" fmla="*/ 36734 h 36734"/>
                <a:gd name="connsiteX36" fmla="*/ 4039 w 40376"/>
                <a:gd name="connsiteY36" fmla="*/ 36177 h 36734"/>
                <a:gd name="connsiteX37" fmla="*/ 1191 w 40376"/>
                <a:gd name="connsiteY37" fmla="*/ 34360 h 36734"/>
                <a:gd name="connsiteX38" fmla="*/ 0 w 40376"/>
                <a:gd name="connsiteY38" fmla="*/ 31351 h 36734"/>
                <a:gd name="connsiteX39" fmla="*/ 1310 w 40376"/>
                <a:gd name="connsiteY39" fmla="*/ 28064 h 36734"/>
                <a:gd name="connsiteX40" fmla="*/ 4470 w 40376"/>
                <a:gd name="connsiteY40" fmla="*/ 26678 h 36734"/>
                <a:gd name="connsiteX41" fmla="*/ 6532 w 40376"/>
                <a:gd name="connsiteY41" fmla="*/ 27354 h 36734"/>
                <a:gd name="connsiteX42" fmla="*/ 7479 w 40376"/>
                <a:gd name="connsiteY42" fmla="*/ 29492 h 36734"/>
                <a:gd name="connsiteX43" fmla="*/ 6372 w 40376"/>
                <a:gd name="connsiteY43" fmla="*/ 32340 h 36734"/>
                <a:gd name="connsiteX44" fmla="*/ 3684 w 40376"/>
                <a:gd name="connsiteY44" fmla="*/ 33886 h 36734"/>
                <a:gd name="connsiteX45" fmla="*/ 7724 w 40376"/>
                <a:gd name="connsiteY45" fmla="*/ 34917 h 36734"/>
                <a:gd name="connsiteX46" fmla="*/ 12388 w 40376"/>
                <a:gd name="connsiteY46" fmla="*/ 32619 h 36734"/>
                <a:gd name="connsiteX47" fmla="*/ 15439 w 40376"/>
                <a:gd name="connsiteY47" fmla="*/ 26484 h 36734"/>
                <a:gd name="connsiteX48" fmla="*/ 18845 w 40376"/>
                <a:gd name="connsiteY48" fmla="*/ 13140 h 36734"/>
                <a:gd name="connsiteX49" fmla="*/ 19791 w 40376"/>
                <a:gd name="connsiteY49" fmla="*/ 7200 h 36734"/>
                <a:gd name="connsiteX50" fmla="*/ 19360 w 40376"/>
                <a:gd name="connsiteY50" fmla="*/ 4394 h 36734"/>
                <a:gd name="connsiteX51" fmla="*/ 18169 w 40376"/>
                <a:gd name="connsiteY51" fmla="*/ 2729 h 36734"/>
                <a:gd name="connsiteX52" fmla="*/ 16783 w 40376"/>
                <a:gd name="connsiteY52" fmla="*/ 1977 h 36734"/>
                <a:gd name="connsiteX53" fmla="*/ 15439 w 40376"/>
                <a:gd name="connsiteY53" fmla="*/ 1783 h 36734"/>
                <a:gd name="connsiteX54" fmla="*/ 12904 w 40376"/>
                <a:gd name="connsiteY54" fmla="*/ 2256 h 36734"/>
                <a:gd name="connsiteX55" fmla="*/ 10014 w 40376"/>
                <a:gd name="connsiteY55" fmla="*/ 3836 h 36734"/>
                <a:gd name="connsiteX56" fmla="*/ 7005 w 40376"/>
                <a:gd name="connsiteY56" fmla="*/ 7124 h 36734"/>
                <a:gd name="connsiteX57" fmla="*/ 4555 w 40376"/>
                <a:gd name="connsiteY57" fmla="*/ 12388 h 36734"/>
                <a:gd name="connsiteX58" fmla="*/ 3482 w 40376"/>
                <a:gd name="connsiteY58" fmla="*/ 13301 h 36734"/>
                <a:gd name="connsiteX59" fmla="*/ 2535 w 40376"/>
                <a:gd name="connsiteY59" fmla="*/ 12464 h 36734"/>
                <a:gd name="connsiteX60" fmla="*/ 3051 w 40376"/>
                <a:gd name="connsiteY60" fmla="*/ 10411 h 36734"/>
                <a:gd name="connsiteX61" fmla="*/ 4715 w 40376"/>
                <a:gd name="connsiteY61" fmla="*/ 7200 h 36734"/>
                <a:gd name="connsiteX62" fmla="*/ 7327 w 40376"/>
                <a:gd name="connsiteY62" fmla="*/ 3836 h 36734"/>
                <a:gd name="connsiteX63" fmla="*/ 11002 w 40376"/>
                <a:gd name="connsiteY63" fmla="*/ 1107 h 36734"/>
                <a:gd name="connsiteX64" fmla="*/ 15600 w 40376"/>
                <a:gd name="connsiteY64" fmla="*/ 0 h 36734"/>
                <a:gd name="connsiteX65" fmla="*/ 17695 w 40376"/>
                <a:gd name="connsiteY65" fmla="*/ 237 h 36734"/>
                <a:gd name="connsiteX66" fmla="*/ 20028 w 40376"/>
                <a:gd name="connsiteY66" fmla="*/ 1031 h 36734"/>
                <a:gd name="connsiteX67" fmla="*/ 22487 w 40376"/>
                <a:gd name="connsiteY67" fmla="*/ 2924 h 36734"/>
                <a:gd name="connsiteX68" fmla="*/ 24346 w 40376"/>
                <a:gd name="connsiteY68" fmla="*/ 6135 h 36734"/>
                <a:gd name="connsiteX69" fmla="*/ 25453 w 40376"/>
                <a:gd name="connsiteY69" fmla="*/ 4352 h 36734"/>
                <a:gd name="connsiteX70" fmla="*/ 27160 w 40376"/>
                <a:gd name="connsiteY70" fmla="*/ 2417 h 36734"/>
                <a:gd name="connsiteX71" fmla="*/ 29687 w 40376"/>
                <a:gd name="connsiteY71" fmla="*/ 668 h 36734"/>
                <a:gd name="connsiteX72" fmla="*/ 32856 w 40376"/>
                <a:gd name="connsiteY72" fmla="*/ 0 h 36734"/>
                <a:gd name="connsiteX73" fmla="*/ 36067 w 40376"/>
                <a:gd name="connsiteY73" fmla="*/ 431 h 36734"/>
                <a:gd name="connsiteX74" fmla="*/ 38991 w 40376"/>
                <a:gd name="connsiteY74" fmla="*/ 2138 h 36734"/>
                <a:gd name="connsiteX75" fmla="*/ 40376 w 40376"/>
                <a:gd name="connsiteY75" fmla="*/ 5341 h 3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0376" h="36734">
                  <a:moveTo>
                    <a:pt x="40376" y="5341"/>
                  </a:moveTo>
                  <a:cubicBezTo>
                    <a:pt x="40376" y="6820"/>
                    <a:pt x="39912" y="7986"/>
                    <a:pt x="38991" y="8822"/>
                  </a:cubicBezTo>
                  <a:cubicBezTo>
                    <a:pt x="38069" y="9642"/>
                    <a:pt x="37081" y="10056"/>
                    <a:pt x="36024" y="10056"/>
                  </a:cubicBezTo>
                  <a:cubicBezTo>
                    <a:pt x="35019" y="10056"/>
                    <a:pt x="34258" y="9769"/>
                    <a:pt x="33726" y="9186"/>
                  </a:cubicBezTo>
                  <a:cubicBezTo>
                    <a:pt x="33202" y="8603"/>
                    <a:pt x="32940" y="7943"/>
                    <a:pt x="32940" y="7200"/>
                  </a:cubicBezTo>
                  <a:cubicBezTo>
                    <a:pt x="32940" y="6194"/>
                    <a:pt x="33312" y="5265"/>
                    <a:pt x="34047" y="4394"/>
                  </a:cubicBezTo>
                  <a:cubicBezTo>
                    <a:pt x="34782" y="3524"/>
                    <a:pt x="35712" y="2991"/>
                    <a:pt x="36819" y="2806"/>
                  </a:cubicBezTo>
                  <a:cubicBezTo>
                    <a:pt x="35737" y="2121"/>
                    <a:pt x="34393" y="1783"/>
                    <a:pt x="32779" y="1783"/>
                  </a:cubicBezTo>
                  <a:cubicBezTo>
                    <a:pt x="31723" y="1783"/>
                    <a:pt x="30734" y="2062"/>
                    <a:pt x="29813" y="2611"/>
                  </a:cubicBezTo>
                  <a:cubicBezTo>
                    <a:pt x="28909" y="3160"/>
                    <a:pt x="28182" y="3794"/>
                    <a:pt x="27633" y="4513"/>
                  </a:cubicBezTo>
                  <a:cubicBezTo>
                    <a:pt x="27101" y="5222"/>
                    <a:pt x="26602" y="6093"/>
                    <a:pt x="26129" y="7124"/>
                  </a:cubicBezTo>
                  <a:cubicBezTo>
                    <a:pt x="25681" y="8129"/>
                    <a:pt x="25360" y="8932"/>
                    <a:pt x="25174" y="9541"/>
                  </a:cubicBezTo>
                  <a:cubicBezTo>
                    <a:pt x="25013" y="10124"/>
                    <a:pt x="24870" y="10724"/>
                    <a:pt x="24743" y="11357"/>
                  </a:cubicBezTo>
                  <a:lnTo>
                    <a:pt x="21971" y="22444"/>
                  </a:lnTo>
                  <a:cubicBezTo>
                    <a:pt x="21075" y="25951"/>
                    <a:pt x="20628" y="28326"/>
                    <a:pt x="20628" y="29568"/>
                  </a:cubicBezTo>
                  <a:cubicBezTo>
                    <a:pt x="20628" y="31098"/>
                    <a:pt x="20999" y="32382"/>
                    <a:pt x="21735" y="33413"/>
                  </a:cubicBezTo>
                  <a:cubicBezTo>
                    <a:pt x="22470" y="34419"/>
                    <a:pt x="23577" y="34917"/>
                    <a:pt x="25056" y="34917"/>
                  </a:cubicBezTo>
                  <a:cubicBezTo>
                    <a:pt x="25639" y="34917"/>
                    <a:pt x="26256" y="34833"/>
                    <a:pt x="26923" y="34672"/>
                  </a:cubicBezTo>
                  <a:cubicBezTo>
                    <a:pt x="27582" y="34495"/>
                    <a:pt x="28334" y="34165"/>
                    <a:pt x="29179" y="33684"/>
                  </a:cubicBezTo>
                  <a:cubicBezTo>
                    <a:pt x="30050" y="33185"/>
                    <a:pt x="30861" y="32560"/>
                    <a:pt x="31630" y="31825"/>
                  </a:cubicBezTo>
                  <a:cubicBezTo>
                    <a:pt x="32425" y="31056"/>
                    <a:pt x="33202" y="30033"/>
                    <a:pt x="33963" y="28740"/>
                  </a:cubicBezTo>
                  <a:cubicBezTo>
                    <a:pt x="34732" y="27447"/>
                    <a:pt x="35365" y="25968"/>
                    <a:pt x="35864" y="24304"/>
                  </a:cubicBezTo>
                  <a:cubicBezTo>
                    <a:pt x="36024" y="23721"/>
                    <a:pt x="36362" y="23433"/>
                    <a:pt x="36895" y="23433"/>
                  </a:cubicBezTo>
                  <a:cubicBezTo>
                    <a:pt x="37554" y="23433"/>
                    <a:pt x="37884" y="23695"/>
                    <a:pt x="37884" y="24228"/>
                  </a:cubicBezTo>
                  <a:cubicBezTo>
                    <a:pt x="37884" y="24675"/>
                    <a:pt x="37698" y="25368"/>
                    <a:pt x="37334" y="26323"/>
                  </a:cubicBezTo>
                  <a:cubicBezTo>
                    <a:pt x="36988" y="27244"/>
                    <a:pt x="36439" y="28318"/>
                    <a:pt x="35670" y="29526"/>
                  </a:cubicBezTo>
                  <a:cubicBezTo>
                    <a:pt x="34934" y="30718"/>
                    <a:pt x="34072" y="31850"/>
                    <a:pt x="33092" y="32932"/>
                  </a:cubicBezTo>
                  <a:cubicBezTo>
                    <a:pt x="32120" y="33988"/>
                    <a:pt x="30903" y="34892"/>
                    <a:pt x="29450" y="35627"/>
                  </a:cubicBezTo>
                  <a:cubicBezTo>
                    <a:pt x="28005" y="36362"/>
                    <a:pt x="26484" y="36734"/>
                    <a:pt x="24904" y="36734"/>
                  </a:cubicBezTo>
                  <a:cubicBezTo>
                    <a:pt x="22630" y="36734"/>
                    <a:pt x="20746" y="36126"/>
                    <a:pt x="19242" y="34917"/>
                  </a:cubicBezTo>
                  <a:cubicBezTo>
                    <a:pt x="17738" y="33701"/>
                    <a:pt x="16707" y="32247"/>
                    <a:pt x="16149" y="30557"/>
                  </a:cubicBezTo>
                  <a:cubicBezTo>
                    <a:pt x="16022" y="30794"/>
                    <a:pt x="15862" y="31072"/>
                    <a:pt x="15676" y="31394"/>
                  </a:cubicBezTo>
                  <a:cubicBezTo>
                    <a:pt x="15490" y="31706"/>
                    <a:pt x="15118" y="32222"/>
                    <a:pt x="14569" y="32932"/>
                  </a:cubicBezTo>
                  <a:cubicBezTo>
                    <a:pt x="14036" y="33616"/>
                    <a:pt x="13470" y="34225"/>
                    <a:pt x="12870" y="34757"/>
                  </a:cubicBezTo>
                  <a:cubicBezTo>
                    <a:pt x="12262" y="35255"/>
                    <a:pt x="11484" y="35703"/>
                    <a:pt x="10529" y="36101"/>
                  </a:cubicBezTo>
                  <a:cubicBezTo>
                    <a:pt x="9608" y="36523"/>
                    <a:pt x="8645" y="36734"/>
                    <a:pt x="7639" y="36734"/>
                  </a:cubicBezTo>
                  <a:cubicBezTo>
                    <a:pt x="6372" y="36734"/>
                    <a:pt x="5172" y="36548"/>
                    <a:pt x="4039" y="36177"/>
                  </a:cubicBezTo>
                  <a:cubicBezTo>
                    <a:pt x="2932" y="35813"/>
                    <a:pt x="1977" y="35205"/>
                    <a:pt x="1191" y="34360"/>
                  </a:cubicBezTo>
                  <a:cubicBezTo>
                    <a:pt x="397" y="33515"/>
                    <a:pt x="0" y="32509"/>
                    <a:pt x="0" y="31351"/>
                  </a:cubicBezTo>
                  <a:cubicBezTo>
                    <a:pt x="0" y="30058"/>
                    <a:pt x="439" y="28960"/>
                    <a:pt x="1310" y="28064"/>
                  </a:cubicBezTo>
                  <a:cubicBezTo>
                    <a:pt x="2206" y="27143"/>
                    <a:pt x="3262" y="26678"/>
                    <a:pt x="4470" y="26678"/>
                  </a:cubicBezTo>
                  <a:cubicBezTo>
                    <a:pt x="5239" y="26678"/>
                    <a:pt x="5924" y="26906"/>
                    <a:pt x="6532" y="27354"/>
                  </a:cubicBezTo>
                  <a:cubicBezTo>
                    <a:pt x="7166" y="27802"/>
                    <a:pt x="7479" y="28512"/>
                    <a:pt x="7479" y="29492"/>
                  </a:cubicBezTo>
                  <a:cubicBezTo>
                    <a:pt x="7479" y="30574"/>
                    <a:pt x="7107" y="31520"/>
                    <a:pt x="6372" y="32340"/>
                  </a:cubicBezTo>
                  <a:cubicBezTo>
                    <a:pt x="5636" y="33160"/>
                    <a:pt x="4741" y="33675"/>
                    <a:pt x="3684" y="33886"/>
                  </a:cubicBezTo>
                  <a:cubicBezTo>
                    <a:pt x="4766" y="34571"/>
                    <a:pt x="6110" y="34917"/>
                    <a:pt x="7724" y="34917"/>
                  </a:cubicBezTo>
                  <a:cubicBezTo>
                    <a:pt x="9465" y="34917"/>
                    <a:pt x="11019" y="34148"/>
                    <a:pt x="12388" y="32619"/>
                  </a:cubicBezTo>
                  <a:cubicBezTo>
                    <a:pt x="13766" y="31089"/>
                    <a:pt x="14780" y="29044"/>
                    <a:pt x="15439" y="26484"/>
                  </a:cubicBezTo>
                  <a:cubicBezTo>
                    <a:pt x="17070" y="20332"/>
                    <a:pt x="18211" y="15887"/>
                    <a:pt x="18845" y="13140"/>
                  </a:cubicBezTo>
                  <a:cubicBezTo>
                    <a:pt x="19478" y="10369"/>
                    <a:pt x="19791" y="8391"/>
                    <a:pt x="19791" y="7200"/>
                  </a:cubicBezTo>
                  <a:cubicBezTo>
                    <a:pt x="19791" y="6093"/>
                    <a:pt x="19647" y="5163"/>
                    <a:pt x="19360" y="4394"/>
                  </a:cubicBezTo>
                  <a:cubicBezTo>
                    <a:pt x="19064" y="3625"/>
                    <a:pt x="18667" y="3076"/>
                    <a:pt x="18169" y="2729"/>
                  </a:cubicBezTo>
                  <a:cubicBezTo>
                    <a:pt x="17695" y="2358"/>
                    <a:pt x="17230" y="2104"/>
                    <a:pt x="16783" y="1977"/>
                  </a:cubicBezTo>
                  <a:cubicBezTo>
                    <a:pt x="16360" y="1851"/>
                    <a:pt x="15912" y="1783"/>
                    <a:pt x="15439" y="1783"/>
                  </a:cubicBezTo>
                  <a:cubicBezTo>
                    <a:pt x="14653" y="1783"/>
                    <a:pt x="13808" y="1944"/>
                    <a:pt x="12904" y="2256"/>
                  </a:cubicBezTo>
                  <a:cubicBezTo>
                    <a:pt x="12034" y="2569"/>
                    <a:pt x="11070" y="3101"/>
                    <a:pt x="10014" y="3836"/>
                  </a:cubicBezTo>
                  <a:cubicBezTo>
                    <a:pt x="8991" y="4555"/>
                    <a:pt x="7986" y="5645"/>
                    <a:pt x="7005" y="7124"/>
                  </a:cubicBezTo>
                  <a:cubicBezTo>
                    <a:pt x="6034" y="8603"/>
                    <a:pt x="5214" y="10352"/>
                    <a:pt x="4555" y="12388"/>
                  </a:cubicBezTo>
                  <a:cubicBezTo>
                    <a:pt x="4420" y="12997"/>
                    <a:pt x="4065" y="13301"/>
                    <a:pt x="3482" y="13301"/>
                  </a:cubicBezTo>
                  <a:cubicBezTo>
                    <a:pt x="2848" y="13276"/>
                    <a:pt x="2535" y="12997"/>
                    <a:pt x="2535" y="12464"/>
                  </a:cubicBezTo>
                  <a:cubicBezTo>
                    <a:pt x="2535" y="12017"/>
                    <a:pt x="2704" y="11332"/>
                    <a:pt x="3051" y="10411"/>
                  </a:cubicBezTo>
                  <a:cubicBezTo>
                    <a:pt x="3414" y="9456"/>
                    <a:pt x="3972" y="8391"/>
                    <a:pt x="4715" y="7200"/>
                  </a:cubicBezTo>
                  <a:cubicBezTo>
                    <a:pt x="5476" y="6017"/>
                    <a:pt x="6346" y="4893"/>
                    <a:pt x="7327" y="3836"/>
                  </a:cubicBezTo>
                  <a:cubicBezTo>
                    <a:pt x="8332" y="2755"/>
                    <a:pt x="9557" y="1842"/>
                    <a:pt x="11002" y="1107"/>
                  </a:cubicBezTo>
                  <a:cubicBezTo>
                    <a:pt x="12481" y="372"/>
                    <a:pt x="14019" y="0"/>
                    <a:pt x="15600" y="0"/>
                  </a:cubicBezTo>
                  <a:cubicBezTo>
                    <a:pt x="16309" y="0"/>
                    <a:pt x="17011" y="76"/>
                    <a:pt x="17695" y="237"/>
                  </a:cubicBezTo>
                  <a:cubicBezTo>
                    <a:pt x="18414" y="363"/>
                    <a:pt x="19191" y="634"/>
                    <a:pt x="20028" y="1031"/>
                  </a:cubicBezTo>
                  <a:cubicBezTo>
                    <a:pt x="20898" y="1428"/>
                    <a:pt x="21718" y="2053"/>
                    <a:pt x="22487" y="2924"/>
                  </a:cubicBezTo>
                  <a:cubicBezTo>
                    <a:pt x="23256" y="3794"/>
                    <a:pt x="23873" y="4867"/>
                    <a:pt x="24346" y="6135"/>
                  </a:cubicBezTo>
                  <a:cubicBezTo>
                    <a:pt x="24659" y="5527"/>
                    <a:pt x="25030" y="4935"/>
                    <a:pt x="25453" y="4352"/>
                  </a:cubicBezTo>
                  <a:cubicBezTo>
                    <a:pt x="25901" y="3769"/>
                    <a:pt x="26475" y="3127"/>
                    <a:pt x="27160" y="2417"/>
                  </a:cubicBezTo>
                  <a:cubicBezTo>
                    <a:pt x="27870" y="1673"/>
                    <a:pt x="28715" y="1090"/>
                    <a:pt x="29687" y="668"/>
                  </a:cubicBezTo>
                  <a:cubicBezTo>
                    <a:pt x="30692" y="220"/>
                    <a:pt x="31748" y="0"/>
                    <a:pt x="32856" y="0"/>
                  </a:cubicBezTo>
                  <a:cubicBezTo>
                    <a:pt x="33937" y="0"/>
                    <a:pt x="35010" y="144"/>
                    <a:pt x="36067" y="431"/>
                  </a:cubicBezTo>
                  <a:cubicBezTo>
                    <a:pt x="37123" y="693"/>
                    <a:pt x="38095" y="1268"/>
                    <a:pt x="38991" y="2138"/>
                  </a:cubicBezTo>
                  <a:cubicBezTo>
                    <a:pt x="39912" y="2983"/>
                    <a:pt x="40376" y="4048"/>
                    <a:pt x="40376" y="5341"/>
                  </a:cubicBezTo>
                  <a:close/>
                </a:path>
              </a:pathLst>
            </a:custGeom>
            <a:solidFill>
              <a:srgbClr val="000000"/>
            </a:solidFill>
            <a:ln w="841" cap="flat">
              <a:noFill/>
              <a:prstDash val="solid"/>
              <a:miter/>
            </a:ln>
          </p:spPr>
          <p:txBody>
            <a:bodyPr rtlCol="0" anchor="ctr"/>
            <a:lstStyle/>
            <a:p>
              <a:endParaRPr lang="en-DE"/>
            </a:p>
          </p:txBody>
        </p:sp>
        <p:sp>
          <p:nvSpPr>
            <p:cNvPr id="48" name="Freeform 47">
              <a:extLst>
                <a:ext uri="{FF2B5EF4-FFF2-40B4-BE49-F238E27FC236}">
                  <a16:creationId xmlns:a16="http://schemas.microsoft.com/office/drawing/2014/main" id="{0C09EA06-7028-33FE-3AF6-BECBF0B0D5C3}"/>
                </a:ext>
              </a:extLst>
            </p:cNvPr>
            <p:cNvSpPr/>
            <p:nvPr/>
          </p:nvSpPr>
          <p:spPr>
            <a:xfrm>
              <a:off x="7202747" y="2399678"/>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49" name="Freeform 48">
              <a:extLst>
                <a:ext uri="{FF2B5EF4-FFF2-40B4-BE49-F238E27FC236}">
                  <a16:creationId xmlns:a16="http://schemas.microsoft.com/office/drawing/2014/main" id="{D3EA16D7-F559-45FC-0DAB-9969C4A718F0}"/>
                </a:ext>
              </a:extLst>
            </p:cNvPr>
            <p:cNvSpPr/>
            <p:nvPr/>
          </p:nvSpPr>
          <p:spPr>
            <a:xfrm>
              <a:off x="7202747" y="2097100"/>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0" name="Freeform 49">
              <a:extLst>
                <a:ext uri="{FF2B5EF4-FFF2-40B4-BE49-F238E27FC236}">
                  <a16:creationId xmlns:a16="http://schemas.microsoft.com/office/drawing/2014/main" id="{A592CC21-EB6B-BB28-32C1-AAA0B5ECF23E}"/>
                </a:ext>
              </a:extLst>
            </p:cNvPr>
            <p:cNvSpPr/>
            <p:nvPr/>
          </p:nvSpPr>
          <p:spPr>
            <a:xfrm>
              <a:off x="7202747" y="1794517"/>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1" name="Freeform 50">
              <a:extLst>
                <a:ext uri="{FF2B5EF4-FFF2-40B4-BE49-F238E27FC236}">
                  <a16:creationId xmlns:a16="http://schemas.microsoft.com/office/drawing/2014/main" id="{58EF266A-405C-C4C7-A363-2F7312FE54BD}"/>
                </a:ext>
              </a:extLst>
            </p:cNvPr>
            <p:cNvSpPr/>
            <p:nvPr/>
          </p:nvSpPr>
          <p:spPr>
            <a:xfrm>
              <a:off x="7202747" y="1491936"/>
              <a:ext cx="1805724" cy="845"/>
            </a:xfrm>
            <a:custGeom>
              <a:avLst/>
              <a:gdLst>
                <a:gd name="connsiteX0" fmla="*/ 0 w 1805724"/>
                <a:gd name="connsiteY0" fmla="*/ 0 h 845"/>
                <a:gd name="connsiteX1" fmla="*/ 1805725 w 1805724"/>
                <a:gd name="connsiteY1" fmla="*/ 0 h 845"/>
              </a:gdLst>
              <a:ahLst/>
              <a:cxnLst>
                <a:cxn ang="0">
                  <a:pos x="connsiteX0" y="connsiteY0"/>
                </a:cxn>
                <a:cxn ang="0">
                  <a:pos x="connsiteX1" y="connsiteY1"/>
                </a:cxn>
              </a:cxnLst>
              <a:rect l="l" t="t" r="r" b="b"/>
              <a:pathLst>
                <a:path w="1805724" h="845">
                  <a:moveTo>
                    <a:pt x="0" y="0"/>
                  </a:moveTo>
                  <a:lnTo>
                    <a:pt x="1805725" y="0"/>
                  </a:lnTo>
                </a:path>
              </a:pathLst>
            </a:custGeom>
            <a:noFill/>
            <a:ln w="1683" cap="rnd">
              <a:solidFill>
                <a:srgbClr val="000000">
                  <a:alpha val="10000"/>
                </a:srgbClr>
              </a:solidFill>
              <a:prstDash val="solid"/>
              <a:round/>
            </a:ln>
          </p:spPr>
          <p:txBody>
            <a:bodyPr rtlCol="0" anchor="ctr"/>
            <a:lstStyle/>
            <a:p>
              <a:endParaRPr lang="en-DE"/>
            </a:p>
          </p:txBody>
        </p:sp>
        <p:sp>
          <p:nvSpPr>
            <p:cNvPr id="52" name="Freeform 51">
              <a:extLst>
                <a:ext uri="{FF2B5EF4-FFF2-40B4-BE49-F238E27FC236}">
                  <a16:creationId xmlns:a16="http://schemas.microsoft.com/office/drawing/2014/main" id="{585BBCCF-4561-7AFA-42F8-44D32A91A2CC}"/>
                </a:ext>
              </a:extLst>
            </p:cNvPr>
            <p:cNvSpPr/>
            <p:nvPr/>
          </p:nvSpPr>
          <p:spPr>
            <a:xfrm>
              <a:off x="7202747" y="1308874"/>
              <a:ext cx="845" cy="1122577"/>
            </a:xfrm>
            <a:custGeom>
              <a:avLst/>
              <a:gdLst>
                <a:gd name="connsiteX0" fmla="*/ 0 w 845"/>
                <a:gd name="connsiteY0" fmla="*/ 1122578 h 1122577"/>
                <a:gd name="connsiteX1" fmla="*/ 0 w 845"/>
                <a:gd name="connsiteY1" fmla="*/ 0 h 1122577"/>
              </a:gdLst>
              <a:ahLst/>
              <a:cxnLst>
                <a:cxn ang="0">
                  <a:pos x="connsiteX0" y="connsiteY0"/>
                </a:cxn>
                <a:cxn ang="0">
                  <a:pos x="connsiteX1" y="connsiteY1"/>
                </a:cxn>
              </a:cxnLst>
              <a:rect l="l" t="t" r="r" b="b"/>
              <a:pathLst>
                <a:path w="845" h="1122577">
                  <a:moveTo>
                    <a:pt x="0" y="1122578"/>
                  </a:moveTo>
                  <a:lnTo>
                    <a:pt x="0" y="0"/>
                  </a:lnTo>
                </a:path>
              </a:pathLst>
            </a:custGeom>
            <a:noFill/>
            <a:ln w="3365" cap="rnd">
              <a:solidFill>
                <a:srgbClr val="000000"/>
              </a:solidFill>
              <a:prstDash val="solid"/>
              <a:round/>
            </a:ln>
          </p:spPr>
          <p:txBody>
            <a:bodyPr rtlCol="0" anchor="ctr"/>
            <a:lstStyle/>
            <a:p>
              <a:endParaRPr lang="en-DE"/>
            </a:p>
          </p:txBody>
        </p:sp>
        <p:sp>
          <p:nvSpPr>
            <p:cNvPr id="53" name="Freeform 52">
              <a:extLst>
                <a:ext uri="{FF2B5EF4-FFF2-40B4-BE49-F238E27FC236}">
                  <a16:creationId xmlns:a16="http://schemas.microsoft.com/office/drawing/2014/main" id="{FDE4AC49-83A4-9B08-528E-5CF0A28943E5}"/>
                </a:ext>
              </a:extLst>
            </p:cNvPr>
            <p:cNvSpPr/>
            <p:nvPr/>
          </p:nvSpPr>
          <p:spPr>
            <a:xfrm>
              <a:off x="7202747" y="2399678"/>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4" name="Freeform 53">
              <a:extLst>
                <a:ext uri="{FF2B5EF4-FFF2-40B4-BE49-F238E27FC236}">
                  <a16:creationId xmlns:a16="http://schemas.microsoft.com/office/drawing/2014/main" id="{C270D6E5-DEF3-503E-79B4-DE1916929A72}"/>
                </a:ext>
              </a:extLst>
            </p:cNvPr>
            <p:cNvSpPr/>
            <p:nvPr/>
          </p:nvSpPr>
          <p:spPr>
            <a:xfrm>
              <a:off x="7202747" y="2097100"/>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5" name="Freeform 54">
              <a:extLst>
                <a:ext uri="{FF2B5EF4-FFF2-40B4-BE49-F238E27FC236}">
                  <a16:creationId xmlns:a16="http://schemas.microsoft.com/office/drawing/2014/main" id="{D93EA511-4C8B-DF2E-72BD-9E204F334920}"/>
                </a:ext>
              </a:extLst>
            </p:cNvPr>
            <p:cNvSpPr/>
            <p:nvPr/>
          </p:nvSpPr>
          <p:spPr>
            <a:xfrm>
              <a:off x="7202747" y="1794517"/>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6" name="Freeform 55">
              <a:extLst>
                <a:ext uri="{FF2B5EF4-FFF2-40B4-BE49-F238E27FC236}">
                  <a16:creationId xmlns:a16="http://schemas.microsoft.com/office/drawing/2014/main" id="{F6DD7ABB-8619-3962-AAC1-EC1296C89132}"/>
                </a:ext>
              </a:extLst>
            </p:cNvPr>
            <p:cNvSpPr/>
            <p:nvPr/>
          </p:nvSpPr>
          <p:spPr>
            <a:xfrm>
              <a:off x="7202747" y="1491936"/>
              <a:ext cx="15969" cy="845"/>
            </a:xfrm>
            <a:custGeom>
              <a:avLst/>
              <a:gdLst>
                <a:gd name="connsiteX0" fmla="*/ 0 w 15969"/>
                <a:gd name="connsiteY0" fmla="*/ 0 h 845"/>
                <a:gd name="connsiteX1" fmla="*/ 15970 w 15969"/>
                <a:gd name="connsiteY1" fmla="*/ 0 h 845"/>
              </a:gdLst>
              <a:ahLst/>
              <a:cxnLst>
                <a:cxn ang="0">
                  <a:pos x="connsiteX0" y="connsiteY0"/>
                </a:cxn>
                <a:cxn ang="0">
                  <a:pos x="connsiteX1" y="connsiteY1"/>
                </a:cxn>
              </a:cxnLst>
              <a:rect l="l" t="t" r="r" b="b"/>
              <a:pathLst>
                <a:path w="15969" h="845">
                  <a:moveTo>
                    <a:pt x="0" y="0"/>
                  </a:moveTo>
                  <a:lnTo>
                    <a:pt x="15970" y="0"/>
                  </a:lnTo>
                </a:path>
              </a:pathLst>
            </a:custGeom>
            <a:noFill/>
            <a:ln w="3365" cap="rnd">
              <a:solidFill>
                <a:srgbClr val="000000"/>
              </a:solidFill>
              <a:prstDash val="solid"/>
              <a:round/>
            </a:ln>
          </p:spPr>
          <p:txBody>
            <a:bodyPr rtlCol="0" anchor="ctr"/>
            <a:lstStyle/>
            <a:p>
              <a:endParaRPr lang="en-DE"/>
            </a:p>
          </p:txBody>
        </p:sp>
        <p:sp>
          <p:nvSpPr>
            <p:cNvPr id="57" name="Freeform 56">
              <a:extLst>
                <a:ext uri="{FF2B5EF4-FFF2-40B4-BE49-F238E27FC236}">
                  <a16:creationId xmlns:a16="http://schemas.microsoft.com/office/drawing/2014/main" id="{FB12BEF5-CC88-5F71-7D81-63F4AA54891D}"/>
                </a:ext>
              </a:extLst>
            </p:cNvPr>
            <p:cNvSpPr/>
            <p:nvPr/>
          </p:nvSpPr>
          <p:spPr>
            <a:xfrm>
              <a:off x="7139872" y="2373203"/>
              <a:ext cx="32452" cy="52029"/>
            </a:xfrm>
            <a:custGeom>
              <a:avLst/>
              <a:gdLst>
                <a:gd name="connsiteX0" fmla="*/ 8319 w 32452"/>
                <a:gd name="connsiteY0" fmla="*/ 46216 h 52029"/>
                <a:gd name="connsiteX1" fmla="*/ 32452 w 32452"/>
                <a:gd name="connsiteY1" fmla="*/ 46216 h 52029"/>
                <a:gd name="connsiteX2" fmla="*/ 32452 w 32452"/>
                <a:gd name="connsiteY2" fmla="*/ 52030 h 52029"/>
                <a:gd name="connsiteX3" fmla="*/ 0 w 32452"/>
                <a:gd name="connsiteY3" fmla="*/ 52030 h 52029"/>
                <a:gd name="connsiteX4" fmla="*/ 0 w 32452"/>
                <a:gd name="connsiteY4" fmla="*/ 46216 h 52029"/>
                <a:gd name="connsiteX5" fmla="*/ 10715 w 32452"/>
                <a:gd name="connsiteY5" fmla="*/ 35289 h 52029"/>
                <a:gd name="connsiteX6" fmla="*/ 19273 w 32452"/>
                <a:gd name="connsiteY6" fmla="*/ 26425 h 52029"/>
                <a:gd name="connsiteX7" fmla="*/ 23895 w 32452"/>
                <a:gd name="connsiteY7" fmla="*/ 20129 h 52029"/>
                <a:gd name="connsiteX8" fmla="*/ 25230 w 32452"/>
                <a:gd name="connsiteY8" fmla="*/ 15025 h 52029"/>
                <a:gd name="connsiteX9" fmla="*/ 22354 w 32452"/>
                <a:gd name="connsiteY9" fmla="*/ 8383 h 52029"/>
                <a:gd name="connsiteX10" fmla="*/ 14925 w 32452"/>
                <a:gd name="connsiteY10" fmla="*/ 5822 h 52029"/>
                <a:gd name="connsiteX11" fmla="*/ 8045 w 32452"/>
                <a:gd name="connsiteY11" fmla="*/ 6946 h 52029"/>
                <a:gd name="connsiteX12" fmla="*/ 343 w 32452"/>
                <a:gd name="connsiteY12" fmla="*/ 10369 h 52029"/>
                <a:gd name="connsiteX13" fmla="*/ 343 w 32452"/>
                <a:gd name="connsiteY13" fmla="*/ 3389 h 52029"/>
                <a:gd name="connsiteX14" fmla="*/ 8148 w 32452"/>
                <a:gd name="connsiteY14" fmla="*/ 854 h 52029"/>
                <a:gd name="connsiteX15" fmla="*/ 14788 w 32452"/>
                <a:gd name="connsiteY15" fmla="*/ 0 h 52029"/>
                <a:gd name="connsiteX16" fmla="*/ 27455 w 32452"/>
                <a:gd name="connsiteY16" fmla="*/ 3972 h 52029"/>
                <a:gd name="connsiteX17" fmla="*/ 32179 w 32452"/>
                <a:gd name="connsiteY17" fmla="*/ 14586 h 52029"/>
                <a:gd name="connsiteX18" fmla="*/ 30980 w 32452"/>
                <a:gd name="connsiteY18" fmla="*/ 20577 h 52029"/>
                <a:gd name="connsiteX19" fmla="*/ 26701 w 32452"/>
                <a:gd name="connsiteY19" fmla="*/ 27211 h 52029"/>
                <a:gd name="connsiteX20" fmla="*/ 21259 w 32452"/>
                <a:gd name="connsiteY20" fmla="*/ 32965 h 52029"/>
                <a:gd name="connsiteX21" fmla="*/ 8319 w 32452"/>
                <a:gd name="connsiteY21" fmla="*/ 46216 h 5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452" h="52029">
                  <a:moveTo>
                    <a:pt x="8319" y="46216"/>
                  </a:moveTo>
                  <a:lnTo>
                    <a:pt x="32452" y="46216"/>
                  </a:lnTo>
                  <a:lnTo>
                    <a:pt x="32452" y="52030"/>
                  </a:lnTo>
                  <a:lnTo>
                    <a:pt x="0" y="52030"/>
                  </a:lnTo>
                  <a:lnTo>
                    <a:pt x="0" y="46216"/>
                  </a:lnTo>
                  <a:cubicBezTo>
                    <a:pt x="2625" y="43503"/>
                    <a:pt x="6197" y="39861"/>
                    <a:pt x="10715" y="35289"/>
                  </a:cubicBezTo>
                  <a:cubicBezTo>
                    <a:pt x="15257" y="30701"/>
                    <a:pt x="18109" y="27751"/>
                    <a:pt x="19273" y="26425"/>
                  </a:cubicBezTo>
                  <a:cubicBezTo>
                    <a:pt x="21486" y="23940"/>
                    <a:pt x="23027" y="21845"/>
                    <a:pt x="23895" y="20129"/>
                  </a:cubicBezTo>
                  <a:cubicBezTo>
                    <a:pt x="24784" y="18397"/>
                    <a:pt x="25230" y="16690"/>
                    <a:pt x="25230" y="15025"/>
                  </a:cubicBezTo>
                  <a:cubicBezTo>
                    <a:pt x="25230" y="12312"/>
                    <a:pt x="24272" y="10098"/>
                    <a:pt x="22354" y="8383"/>
                  </a:cubicBezTo>
                  <a:cubicBezTo>
                    <a:pt x="20460" y="6676"/>
                    <a:pt x="17984" y="5822"/>
                    <a:pt x="14925" y="5822"/>
                  </a:cubicBezTo>
                  <a:cubicBezTo>
                    <a:pt x="12758" y="5822"/>
                    <a:pt x="10464" y="6194"/>
                    <a:pt x="8045" y="6946"/>
                  </a:cubicBezTo>
                  <a:cubicBezTo>
                    <a:pt x="5649" y="7698"/>
                    <a:pt x="3082" y="8839"/>
                    <a:pt x="343" y="10369"/>
                  </a:cubicBezTo>
                  <a:lnTo>
                    <a:pt x="343" y="3389"/>
                  </a:lnTo>
                  <a:cubicBezTo>
                    <a:pt x="3128" y="2265"/>
                    <a:pt x="5729" y="1420"/>
                    <a:pt x="8148" y="854"/>
                  </a:cubicBezTo>
                  <a:cubicBezTo>
                    <a:pt x="10567" y="287"/>
                    <a:pt x="12781" y="0"/>
                    <a:pt x="14788" y="0"/>
                  </a:cubicBezTo>
                  <a:cubicBezTo>
                    <a:pt x="20083" y="0"/>
                    <a:pt x="24305" y="1327"/>
                    <a:pt x="27455" y="3972"/>
                  </a:cubicBezTo>
                  <a:cubicBezTo>
                    <a:pt x="30604" y="6617"/>
                    <a:pt x="32179" y="10158"/>
                    <a:pt x="32179" y="14586"/>
                  </a:cubicBezTo>
                  <a:cubicBezTo>
                    <a:pt x="32179" y="16681"/>
                    <a:pt x="31779" y="18676"/>
                    <a:pt x="30980" y="20577"/>
                  </a:cubicBezTo>
                  <a:cubicBezTo>
                    <a:pt x="30205" y="22445"/>
                    <a:pt x="28778" y="24659"/>
                    <a:pt x="26701" y="27211"/>
                  </a:cubicBezTo>
                  <a:cubicBezTo>
                    <a:pt x="26131" y="27878"/>
                    <a:pt x="24317" y="29796"/>
                    <a:pt x="21259" y="32965"/>
                  </a:cubicBezTo>
                  <a:cubicBezTo>
                    <a:pt x="18201" y="36117"/>
                    <a:pt x="13887" y="40529"/>
                    <a:pt x="8319" y="46216"/>
                  </a:cubicBezTo>
                  <a:close/>
                </a:path>
              </a:pathLst>
            </a:custGeom>
            <a:solidFill>
              <a:srgbClr val="000000"/>
            </a:solidFill>
            <a:ln w="841" cap="flat">
              <a:noFill/>
              <a:prstDash val="solid"/>
              <a:miter/>
            </a:ln>
          </p:spPr>
          <p:txBody>
            <a:bodyPr rtlCol="0" anchor="ctr"/>
            <a:lstStyle/>
            <a:p>
              <a:endParaRPr lang="en-DE"/>
            </a:p>
          </p:txBody>
        </p:sp>
        <p:sp>
          <p:nvSpPr>
            <p:cNvPr id="58" name="Freeform 57">
              <a:extLst>
                <a:ext uri="{FF2B5EF4-FFF2-40B4-BE49-F238E27FC236}">
                  <a16:creationId xmlns:a16="http://schemas.microsoft.com/office/drawing/2014/main" id="{756C41CE-0699-1ADD-6A87-51BC2F16AB47}"/>
                </a:ext>
              </a:extLst>
            </p:cNvPr>
            <p:cNvSpPr/>
            <p:nvPr/>
          </p:nvSpPr>
          <p:spPr>
            <a:xfrm>
              <a:off x="7135080" y="2071545"/>
              <a:ext cx="37244" cy="51108"/>
            </a:xfrm>
            <a:custGeom>
              <a:avLst/>
              <a:gdLst>
                <a:gd name="connsiteX0" fmla="*/ 23072 w 37244"/>
                <a:gd name="connsiteY0" fmla="*/ 6024 h 51108"/>
                <a:gd name="connsiteX1" fmla="*/ 5615 w 37244"/>
                <a:gd name="connsiteY1" fmla="*/ 33308 h 51108"/>
                <a:gd name="connsiteX2" fmla="*/ 23072 w 37244"/>
                <a:gd name="connsiteY2" fmla="*/ 33308 h 51108"/>
                <a:gd name="connsiteX3" fmla="*/ 23072 w 37244"/>
                <a:gd name="connsiteY3" fmla="*/ 6024 h 51108"/>
                <a:gd name="connsiteX4" fmla="*/ 21258 w 37244"/>
                <a:gd name="connsiteY4" fmla="*/ 0 h 51108"/>
                <a:gd name="connsiteX5" fmla="*/ 29954 w 37244"/>
                <a:gd name="connsiteY5" fmla="*/ 0 h 51108"/>
                <a:gd name="connsiteX6" fmla="*/ 29954 w 37244"/>
                <a:gd name="connsiteY6" fmla="*/ 33308 h 51108"/>
                <a:gd name="connsiteX7" fmla="*/ 37245 w 37244"/>
                <a:gd name="connsiteY7" fmla="*/ 33308 h 51108"/>
                <a:gd name="connsiteX8" fmla="*/ 37245 w 37244"/>
                <a:gd name="connsiteY8" fmla="*/ 39058 h 51108"/>
                <a:gd name="connsiteX9" fmla="*/ 29954 w 37244"/>
                <a:gd name="connsiteY9" fmla="*/ 39058 h 51108"/>
                <a:gd name="connsiteX10" fmla="*/ 29954 w 37244"/>
                <a:gd name="connsiteY10" fmla="*/ 51109 h 51108"/>
                <a:gd name="connsiteX11" fmla="*/ 23072 w 37244"/>
                <a:gd name="connsiteY11" fmla="*/ 51109 h 51108"/>
                <a:gd name="connsiteX12" fmla="*/ 23072 w 37244"/>
                <a:gd name="connsiteY12" fmla="*/ 39058 h 51108"/>
                <a:gd name="connsiteX13" fmla="*/ 0 w 37244"/>
                <a:gd name="connsiteY13" fmla="*/ 39058 h 51108"/>
                <a:gd name="connsiteX14" fmla="*/ 0 w 37244"/>
                <a:gd name="connsiteY14" fmla="*/ 32383 h 51108"/>
                <a:gd name="connsiteX15" fmla="*/ 21258 w 37244"/>
                <a:gd name="connsiteY15" fmla="*/ 0 h 5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44" h="51108">
                  <a:moveTo>
                    <a:pt x="23072" y="6024"/>
                  </a:moveTo>
                  <a:lnTo>
                    <a:pt x="5615" y="33308"/>
                  </a:lnTo>
                  <a:lnTo>
                    <a:pt x="23072" y="33308"/>
                  </a:lnTo>
                  <a:lnTo>
                    <a:pt x="23072" y="6024"/>
                  </a:lnTo>
                  <a:moveTo>
                    <a:pt x="21258" y="0"/>
                  </a:moveTo>
                  <a:lnTo>
                    <a:pt x="29954" y="0"/>
                  </a:lnTo>
                  <a:lnTo>
                    <a:pt x="29954" y="33308"/>
                  </a:lnTo>
                  <a:lnTo>
                    <a:pt x="37245" y="33308"/>
                  </a:lnTo>
                  <a:lnTo>
                    <a:pt x="37245" y="39058"/>
                  </a:lnTo>
                  <a:lnTo>
                    <a:pt x="29954" y="39058"/>
                  </a:lnTo>
                  <a:lnTo>
                    <a:pt x="29954" y="51109"/>
                  </a:lnTo>
                  <a:lnTo>
                    <a:pt x="23072" y="51109"/>
                  </a:lnTo>
                  <a:lnTo>
                    <a:pt x="23072" y="39058"/>
                  </a:lnTo>
                  <a:lnTo>
                    <a:pt x="0" y="39058"/>
                  </a:lnTo>
                  <a:lnTo>
                    <a:pt x="0" y="32383"/>
                  </a:lnTo>
                  <a:lnTo>
                    <a:pt x="21258" y="0"/>
                  </a:lnTo>
                  <a:close/>
                </a:path>
              </a:pathLst>
            </a:custGeom>
            <a:solidFill>
              <a:srgbClr val="000000"/>
            </a:solidFill>
            <a:ln w="841" cap="flat">
              <a:noFill/>
              <a:prstDash val="solid"/>
              <a:miter/>
            </a:ln>
          </p:spPr>
          <p:txBody>
            <a:bodyPr rtlCol="0" anchor="ctr"/>
            <a:lstStyle/>
            <a:p>
              <a:endParaRPr lang="en-DE"/>
            </a:p>
          </p:txBody>
        </p:sp>
        <p:sp>
          <p:nvSpPr>
            <p:cNvPr id="59" name="Freeform 58">
              <a:extLst>
                <a:ext uri="{FF2B5EF4-FFF2-40B4-BE49-F238E27FC236}">
                  <a16:creationId xmlns:a16="http://schemas.microsoft.com/office/drawing/2014/main" id="{4C69EC1A-4E00-EE00-4345-244045984DB2}"/>
                </a:ext>
              </a:extLst>
            </p:cNvPr>
            <p:cNvSpPr/>
            <p:nvPr/>
          </p:nvSpPr>
          <p:spPr>
            <a:xfrm>
              <a:off x="7137031" y="1768039"/>
              <a:ext cx="35293" cy="53026"/>
            </a:xfrm>
            <a:custGeom>
              <a:avLst/>
              <a:gdLst>
                <a:gd name="connsiteX0" fmla="*/ 18245 w 35293"/>
                <a:gd name="connsiteY0" fmla="*/ 23723 h 53026"/>
                <a:gd name="connsiteX1" fmla="*/ 10852 w 35293"/>
                <a:gd name="connsiteY1" fmla="*/ 26906 h 53026"/>
                <a:gd name="connsiteX2" fmla="*/ 8147 w 35293"/>
                <a:gd name="connsiteY2" fmla="*/ 35636 h 53026"/>
                <a:gd name="connsiteX3" fmla="*/ 10852 w 35293"/>
                <a:gd name="connsiteY3" fmla="*/ 44365 h 53026"/>
                <a:gd name="connsiteX4" fmla="*/ 18245 w 35293"/>
                <a:gd name="connsiteY4" fmla="*/ 47548 h 53026"/>
                <a:gd name="connsiteX5" fmla="*/ 25606 w 35293"/>
                <a:gd name="connsiteY5" fmla="*/ 44365 h 53026"/>
                <a:gd name="connsiteX6" fmla="*/ 28345 w 35293"/>
                <a:gd name="connsiteY6" fmla="*/ 35636 h 53026"/>
                <a:gd name="connsiteX7" fmla="*/ 25606 w 35293"/>
                <a:gd name="connsiteY7" fmla="*/ 26906 h 53026"/>
                <a:gd name="connsiteX8" fmla="*/ 18245 w 35293"/>
                <a:gd name="connsiteY8" fmla="*/ 23723 h 53026"/>
                <a:gd name="connsiteX9" fmla="*/ 31973 w 35293"/>
                <a:gd name="connsiteY9" fmla="*/ 2054 h 53026"/>
                <a:gd name="connsiteX10" fmla="*/ 31973 w 35293"/>
                <a:gd name="connsiteY10" fmla="*/ 8353 h 53026"/>
                <a:gd name="connsiteX11" fmla="*/ 26701 w 35293"/>
                <a:gd name="connsiteY11" fmla="*/ 6471 h 53026"/>
                <a:gd name="connsiteX12" fmla="*/ 21463 w 35293"/>
                <a:gd name="connsiteY12" fmla="*/ 5820 h 53026"/>
                <a:gd name="connsiteX13" fmla="*/ 10989 w 35293"/>
                <a:gd name="connsiteY13" fmla="*/ 10441 h 53026"/>
                <a:gd name="connsiteX14" fmla="*/ 6880 w 35293"/>
                <a:gd name="connsiteY14" fmla="*/ 24408 h 53026"/>
                <a:gd name="connsiteX15" fmla="*/ 11947 w 35293"/>
                <a:gd name="connsiteY15" fmla="*/ 19855 h 53026"/>
                <a:gd name="connsiteX16" fmla="*/ 18657 w 35293"/>
                <a:gd name="connsiteY16" fmla="*/ 18246 h 53026"/>
                <a:gd name="connsiteX17" fmla="*/ 30809 w 35293"/>
                <a:gd name="connsiteY17" fmla="*/ 22935 h 53026"/>
                <a:gd name="connsiteX18" fmla="*/ 35294 w 35293"/>
                <a:gd name="connsiteY18" fmla="*/ 35636 h 53026"/>
                <a:gd name="connsiteX19" fmla="*/ 30638 w 35293"/>
                <a:gd name="connsiteY19" fmla="*/ 48268 h 53026"/>
                <a:gd name="connsiteX20" fmla="*/ 18245 w 35293"/>
                <a:gd name="connsiteY20" fmla="*/ 53026 h 53026"/>
                <a:gd name="connsiteX21" fmla="*/ 4690 w 35293"/>
                <a:gd name="connsiteY21" fmla="*/ 46248 h 53026"/>
                <a:gd name="connsiteX22" fmla="*/ 0 w 35293"/>
                <a:gd name="connsiteY22" fmla="*/ 26530 h 53026"/>
                <a:gd name="connsiteX23" fmla="*/ 5751 w 35293"/>
                <a:gd name="connsiteY23" fmla="*/ 7224 h 53026"/>
                <a:gd name="connsiteX24" fmla="*/ 21190 w 35293"/>
                <a:gd name="connsiteY24" fmla="*/ 0 h 53026"/>
                <a:gd name="connsiteX25" fmla="*/ 26427 w 35293"/>
                <a:gd name="connsiteY25" fmla="*/ 514 h 53026"/>
                <a:gd name="connsiteX26" fmla="*/ 31973 w 35293"/>
                <a:gd name="connsiteY26" fmla="*/ 2054 h 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293" h="53026">
                  <a:moveTo>
                    <a:pt x="18245" y="23723"/>
                  </a:moveTo>
                  <a:cubicBezTo>
                    <a:pt x="15142" y="23723"/>
                    <a:pt x="12677" y="24785"/>
                    <a:pt x="10852" y="26906"/>
                  </a:cubicBezTo>
                  <a:cubicBezTo>
                    <a:pt x="9049" y="29029"/>
                    <a:pt x="8147" y="31939"/>
                    <a:pt x="8147" y="35636"/>
                  </a:cubicBezTo>
                  <a:cubicBezTo>
                    <a:pt x="8147" y="39310"/>
                    <a:pt x="9049" y="42220"/>
                    <a:pt x="10852" y="44365"/>
                  </a:cubicBezTo>
                  <a:cubicBezTo>
                    <a:pt x="12677" y="46487"/>
                    <a:pt x="15142" y="47548"/>
                    <a:pt x="18245" y="47548"/>
                  </a:cubicBezTo>
                  <a:cubicBezTo>
                    <a:pt x="21349" y="47548"/>
                    <a:pt x="23803" y="46487"/>
                    <a:pt x="25606" y="44365"/>
                  </a:cubicBezTo>
                  <a:cubicBezTo>
                    <a:pt x="27432" y="42220"/>
                    <a:pt x="28345" y="39310"/>
                    <a:pt x="28345" y="35636"/>
                  </a:cubicBezTo>
                  <a:cubicBezTo>
                    <a:pt x="28345" y="31939"/>
                    <a:pt x="27432" y="29029"/>
                    <a:pt x="25606" y="26906"/>
                  </a:cubicBezTo>
                  <a:cubicBezTo>
                    <a:pt x="23803" y="24785"/>
                    <a:pt x="21349" y="23723"/>
                    <a:pt x="18245" y="23723"/>
                  </a:cubicBezTo>
                  <a:moveTo>
                    <a:pt x="31973" y="2054"/>
                  </a:moveTo>
                  <a:lnTo>
                    <a:pt x="31973" y="8353"/>
                  </a:lnTo>
                  <a:cubicBezTo>
                    <a:pt x="30238" y="7531"/>
                    <a:pt x="28482" y="6904"/>
                    <a:pt x="26701" y="6471"/>
                  </a:cubicBezTo>
                  <a:cubicBezTo>
                    <a:pt x="24944" y="6037"/>
                    <a:pt x="23198" y="5820"/>
                    <a:pt x="21463" y="5820"/>
                  </a:cubicBezTo>
                  <a:cubicBezTo>
                    <a:pt x="16899" y="5820"/>
                    <a:pt x="13408" y="7360"/>
                    <a:pt x="10989" y="10441"/>
                  </a:cubicBezTo>
                  <a:cubicBezTo>
                    <a:pt x="8592" y="13522"/>
                    <a:pt x="7223" y="18177"/>
                    <a:pt x="6880" y="24408"/>
                  </a:cubicBezTo>
                  <a:cubicBezTo>
                    <a:pt x="8227" y="22423"/>
                    <a:pt x="9917" y="20905"/>
                    <a:pt x="11947" y="19855"/>
                  </a:cubicBezTo>
                  <a:cubicBezTo>
                    <a:pt x="13978" y="18783"/>
                    <a:pt x="16215" y="18246"/>
                    <a:pt x="18657" y="18246"/>
                  </a:cubicBezTo>
                  <a:cubicBezTo>
                    <a:pt x="23792" y="18246"/>
                    <a:pt x="27842" y="19810"/>
                    <a:pt x="30809" y="22935"/>
                  </a:cubicBezTo>
                  <a:cubicBezTo>
                    <a:pt x="33799" y="26039"/>
                    <a:pt x="35294" y="30273"/>
                    <a:pt x="35294" y="35636"/>
                  </a:cubicBezTo>
                  <a:cubicBezTo>
                    <a:pt x="35294" y="40884"/>
                    <a:pt x="33742" y="45095"/>
                    <a:pt x="30638" y="48268"/>
                  </a:cubicBezTo>
                  <a:cubicBezTo>
                    <a:pt x="27534" y="51440"/>
                    <a:pt x="23404" y="53026"/>
                    <a:pt x="18245" y="53026"/>
                  </a:cubicBezTo>
                  <a:cubicBezTo>
                    <a:pt x="12335" y="53026"/>
                    <a:pt x="7817" y="50766"/>
                    <a:pt x="4690" y="46248"/>
                  </a:cubicBezTo>
                  <a:cubicBezTo>
                    <a:pt x="1563" y="41707"/>
                    <a:pt x="0" y="35134"/>
                    <a:pt x="0" y="26530"/>
                  </a:cubicBezTo>
                  <a:cubicBezTo>
                    <a:pt x="0" y="18452"/>
                    <a:pt x="1917" y="12016"/>
                    <a:pt x="5751" y="7224"/>
                  </a:cubicBezTo>
                  <a:cubicBezTo>
                    <a:pt x="9585" y="2408"/>
                    <a:pt x="14731" y="0"/>
                    <a:pt x="21190" y="0"/>
                  </a:cubicBezTo>
                  <a:cubicBezTo>
                    <a:pt x="22925" y="0"/>
                    <a:pt x="24670" y="172"/>
                    <a:pt x="26427" y="514"/>
                  </a:cubicBezTo>
                  <a:cubicBezTo>
                    <a:pt x="28208" y="856"/>
                    <a:pt x="30056" y="1370"/>
                    <a:pt x="31973" y="2054"/>
                  </a:cubicBezTo>
                  <a:close/>
                </a:path>
              </a:pathLst>
            </a:custGeom>
            <a:solidFill>
              <a:srgbClr val="000000"/>
            </a:solidFill>
            <a:ln w="841" cap="flat">
              <a:noFill/>
              <a:prstDash val="solid"/>
              <a:miter/>
            </a:ln>
          </p:spPr>
          <p:txBody>
            <a:bodyPr rtlCol="0" anchor="ctr"/>
            <a:lstStyle/>
            <a:p>
              <a:endParaRPr lang="en-DE"/>
            </a:p>
          </p:txBody>
        </p:sp>
        <p:sp>
          <p:nvSpPr>
            <p:cNvPr id="60" name="Freeform 59">
              <a:extLst>
                <a:ext uri="{FF2B5EF4-FFF2-40B4-BE49-F238E27FC236}">
                  <a16:creationId xmlns:a16="http://schemas.microsoft.com/office/drawing/2014/main" id="{0C1A42B0-D4FC-BC45-3252-BCF6FA115842}"/>
                </a:ext>
              </a:extLst>
            </p:cNvPr>
            <p:cNvSpPr/>
            <p:nvPr/>
          </p:nvSpPr>
          <p:spPr>
            <a:xfrm>
              <a:off x="7137271" y="1465458"/>
              <a:ext cx="35053" cy="53025"/>
            </a:xfrm>
            <a:custGeom>
              <a:avLst/>
              <a:gdLst>
                <a:gd name="connsiteX0" fmla="*/ 17526 w 35053"/>
                <a:gd name="connsiteY0" fmla="*/ 27762 h 53025"/>
                <a:gd name="connsiteX1" fmla="*/ 9756 w 35053"/>
                <a:gd name="connsiteY1" fmla="*/ 30398 h 53025"/>
                <a:gd name="connsiteX2" fmla="*/ 6949 w 35053"/>
                <a:gd name="connsiteY2" fmla="*/ 37655 h 53025"/>
                <a:gd name="connsiteX3" fmla="*/ 9756 w 35053"/>
                <a:gd name="connsiteY3" fmla="*/ 44913 h 53025"/>
                <a:gd name="connsiteX4" fmla="*/ 17526 w 35053"/>
                <a:gd name="connsiteY4" fmla="*/ 47548 h 53025"/>
                <a:gd name="connsiteX5" fmla="*/ 25297 w 35053"/>
                <a:gd name="connsiteY5" fmla="*/ 44913 h 53025"/>
                <a:gd name="connsiteX6" fmla="*/ 28138 w 35053"/>
                <a:gd name="connsiteY6" fmla="*/ 37655 h 53025"/>
                <a:gd name="connsiteX7" fmla="*/ 25297 w 35053"/>
                <a:gd name="connsiteY7" fmla="*/ 30398 h 53025"/>
                <a:gd name="connsiteX8" fmla="*/ 17526 w 35053"/>
                <a:gd name="connsiteY8" fmla="*/ 27762 h 53025"/>
                <a:gd name="connsiteX9" fmla="*/ 10612 w 35053"/>
                <a:gd name="connsiteY9" fmla="*/ 24818 h 53025"/>
                <a:gd name="connsiteX10" fmla="*/ 3662 w 35053"/>
                <a:gd name="connsiteY10" fmla="*/ 20676 h 53025"/>
                <a:gd name="connsiteX11" fmla="*/ 1198 w 35053"/>
                <a:gd name="connsiteY11" fmla="*/ 13248 h 53025"/>
                <a:gd name="connsiteX12" fmla="*/ 5545 w 35053"/>
                <a:gd name="connsiteY12" fmla="*/ 3560 h 53025"/>
                <a:gd name="connsiteX13" fmla="*/ 17526 w 35053"/>
                <a:gd name="connsiteY13" fmla="*/ 0 h 53025"/>
                <a:gd name="connsiteX14" fmla="*/ 29508 w 35053"/>
                <a:gd name="connsiteY14" fmla="*/ 3560 h 53025"/>
                <a:gd name="connsiteX15" fmla="*/ 33855 w 35053"/>
                <a:gd name="connsiteY15" fmla="*/ 13248 h 53025"/>
                <a:gd name="connsiteX16" fmla="*/ 31356 w 35053"/>
                <a:gd name="connsiteY16" fmla="*/ 20676 h 53025"/>
                <a:gd name="connsiteX17" fmla="*/ 24476 w 35053"/>
                <a:gd name="connsiteY17" fmla="*/ 24818 h 53025"/>
                <a:gd name="connsiteX18" fmla="*/ 32246 w 35053"/>
                <a:gd name="connsiteY18" fmla="*/ 29371 h 53025"/>
                <a:gd name="connsiteX19" fmla="*/ 35054 w 35053"/>
                <a:gd name="connsiteY19" fmla="*/ 37655 h 53025"/>
                <a:gd name="connsiteX20" fmla="*/ 30500 w 35053"/>
                <a:gd name="connsiteY20" fmla="*/ 49054 h 53025"/>
                <a:gd name="connsiteX21" fmla="*/ 17526 w 35053"/>
                <a:gd name="connsiteY21" fmla="*/ 53025 h 53025"/>
                <a:gd name="connsiteX22" fmla="*/ 4518 w 35053"/>
                <a:gd name="connsiteY22" fmla="*/ 49054 h 53025"/>
                <a:gd name="connsiteX23" fmla="*/ 0 w 35053"/>
                <a:gd name="connsiteY23" fmla="*/ 37655 h 53025"/>
                <a:gd name="connsiteX24" fmla="*/ 2806 w 35053"/>
                <a:gd name="connsiteY24" fmla="*/ 29371 h 53025"/>
                <a:gd name="connsiteX25" fmla="*/ 10612 w 35053"/>
                <a:gd name="connsiteY25" fmla="*/ 24818 h 53025"/>
                <a:gd name="connsiteX26" fmla="*/ 8079 w 35053"/>
                <a:gd name="connsiteY26" fmla="*/ 13898 h 53025"/>
                <a:gd name="connsiteX27" fmla="*/ 10544 w 35053"/>
                <a:gd name="connsiteY27" fmla="*/ 20094 h 53025"/>
                <a:gd name="connsiteX28" fmla="*/ 17526 w 35053"/>
                <a:gd name="connsiteY28" fmla="*/ 22319 h 53025"/>
                <a:gd name="connsiteX29" fmla="*/ 24476 w 35053"/>
                <a:gd name="connsiteY29" fmla="*/ 20094 h 53025"/>
                <a:gd name="connsiteX30" fmla="*/ 27009 w 35053"/>
                <a:gd name="connsiteY30" fmla="*/ 13898 h 53025"/>
                <a:gd name="connsiteX31" fmla="*/ 24476 w 35053"/>
                <a:gd name="connsiteY31" fmla="*/ 7702 h 53025"/>
                <a:gd name="connsiteX32" fmla="*/ 17526 w 35053"/>
                <a:gd name="connsiteY32" fmla="*/ 5477 h 53025"/>
                <a:gd name="connsiteX33" fmla="*/ 10544 w 35053"/>
                <a:gd name="connsiteY33" fmla="*/ 7702 h 53025"/>
                <a:gd name="connsiteX34" fmla="*/ 8079 w 35053"/>
                <a:gd name="connsiteY34" fmla="*/ 13898 h 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053" h="53025">
                  <a:moveTo>
                    <a:pt x="17526" y="27762"/>
                  </a:moveTo>
                  <a:cubicBezTo>
                    <a:pt x="14240" y="27762"/>
                    <a:pt x="11650" y="28641"/>
                    <a:pt x="9756" y="30398"/>
                  </a:cubicBezTo>
                  <a:cubicBezTo>
                    <a:pt x="7884" y="32155"/>
                    <a:pt x="6949" y="34574"/>
                    <a:pt x="6949" y="37655"/>
                  </a:cubicBezTo>
                  <a:cubicBezTo>
                    <a:pt x="6949" y="40736"/>
                    <a:pt x="7884" y="43155"/>
                    <a:pt x="9756" y="44913"/>
                  </a:cubicBezTo>
                  <a:cubicBezTo>
                    <a:pt x="11650" y="46670"/>
                    <a:pt x="14240" y="47548"/>
                    <a:pt x="17526" y="47548"/>
                  </a:cubicBezTo>
                  <a:cubicBezTo>
                    <a:pt x="20813" y="47548"/>
                    <a:pt x="23404" y="46670"/>
                    <a:pt x="25297" y="44913"/>
                  </a:cubicBezTo>
                  <a:cubicBezTo>
                    <a:pt x="27191" y="43132"/>
                    <a:pt x="28138" y="40714"/>
                    <a:pt x="28138" y="37655"/>
                  </a:cubicBezTo>
                  <a:cubicBezTo>
                    <a:pt x="28138" y="34574"/>
                    <a:pt x="27191" y="32155"/>
                    <a:pt x="25297" y="30398"/>
                  </a:cubicBezTo>
                  <a:cubicBezTo>
                    <a:pt x="23426" y="28641"/>
                    <a:pt x="20836" y="27762"/>
                    <a:pt x="17526" y="27762"/>
                  </a:cubicBezTo>
                  <a:moveTo>
                    <a:pt x="10612" y="24818"/>
                  </a:moveTo>
                  <a:cubicBezTo>
                    <a:pt x="7645" y="24088"/>
                    <a:pt x="5328" y="22707"/>
                    <a:pt x="3662" y="20676"/>
                  </a:cubicBezTo>
                  <a:cubicBezTo>
                    <a:pt x="2020" y="18645"/>
                    <a:pt x="1198" y="16169"/>
                    <a:pt x="1198" y="13248"/>
                  </a:cubicBezTo>
                  <a:cubicBezTo>
                    <a:pt x="1198" y="9163"/>
                    <a:pt x="2648" y="5934"/>
                    <a:pt x="5545" y="3560"/>
                  </a:cubicBezTo>
                  <a:cubicBezTo>
                    <a:pt x="8467" y="1186"/>
                    <a:pt x="12460" y="0"/>
                    <a:pt x="17526" y="0"/>
                  </a:cubicBezTo>
                  <a:cubicBezTo>
                    <a:pt x="22616" y="0"/>
                    <a:pt x="26610" y="1186"/>
                    <a:pt x="29508" y="3560"/>
                  </a:cubicBezTo>
                  <a:cubicBezTo>
                    <a:pt x="32406" y="5934"/>
                    <a:pt x="33855" y="9163"/>
                    <a:pt x="33855" y="13248"/>
                  </a:cubicBezTo>
                  <a:cubicBezTo>
                    <a:pt x="33855" y="16169"/>
                    <a:pt x="33022" y="18645"/>
                    <a:pt x="31356" y="20676"/>
                  </a:cubicBezTo>
                  <a:cubicBezTo>
                    <a:pt x="29713" y="22707"/>
                    <a:pt x="27419" y="24088"/>
                    <a:pt x="24476" y="24818"/>
                  </a:cubicBezTo>
                  <a:cubicBezTo>
                    <a:pt x="27808" y="25594"/>
                    <a:pt x="30398" y="27112"/>
                    <a:pt x="32246" y="29371"/>
                  </a:cubicBezTo>
                  <a:cubicBezTo>
                    <a:pt x="34118" y="31630"/>
                    <a:pt x="35054" y="34392"/>
                    <a:pt x="35054" y="37655"/>
                  </a:cubicBezTo>
                  <a:cubicBezTo>
                    <a:pt x="35054" y="42607"/>
                    <a:pt x="33536" y="46407"/>
                    <a:pt x="30500" y="49054"/>
                  </a:cubicBezTo>
                  <a:cubicBezTo>
                    <a:pt x="27488" y="51702"/>
                    <a:pt x="23164" y="53025"/>
                    <a:pt x="17526" y="53025"/>
                  </a:cubicBezTo>
                  <a:cubicBezTo>
                    <a:pt x="11890" y="53025"/>
                    <a:pt x="7554" y="51702"/>
                    <a:pt x="4518" y="49054"/>
                  </a:cubicBezTo>
                  <a:cubicBezTo>
                    <a:pt x="1506" y="46407"/>
                    <a:pt x="0" y="42607"/>
                    <a:pt x="0" y="37655"/>
                  </a:cubicBezTo>
                  <a:cubicBezTo>
                    <a:pt x="0" y="34392"/>
                    <a:pt x="935" y="31630"/>
                    <a:pt x="2806" y="29371"/>
                  </a:cubicBezTo>
                  <a:cubicBezTo>
                    <a:pt x="4678" y="27112"/>
                    <a:pt x="7280" y="25594"/>
                    <a:pt x="10612" y="24818"/>
                  </a:cubicBezTo>
                  <a:moveTo>
                    <a:pt x="8079" y="13898"/>
                  </a:moveTo>
                  <a:cubicBezTo>
                    <a:pt x="8079" y="16545"/>
                    <a:pt x="8900" y="18611"/>
                    <a:pt x="10544" y="20094"/>
                  </a:cubicBezTo>
                  <a:cubicBezTo>
                    <a:pt x="12209" y="21578"/>
                    <a:pt x="14537" y="22319"/>
                    <a:pt x="17526" y="22319"/>
                  </a:cubicBezTo>
                  <a:cubicBezTo>
                    <a:pt x="20493" y="22319"/>
                    <a:pt x="22810" y="21578"/>
                    <a:pt x="24476" y="20094"/>
                  </a:cubicBezTo>
                  <a:cubicBezTo>
                    <a:pt x="26164" y="18611"/>
                    <a:pt x="27009" y="16545"/>
                    <a:pt x="27009" y="13898"/>
                  </a:cubicBezTo>
                  <a:cubicBezTo>
                    <a:pt x="27009" y="11250"/>
                    <a:pt x="26164" y="9185"/>
                    <a:pt x="24476" y="7702"/>
                  </a:cubicBezTo>
                  <a:cubicBezTo>
                    <a:pt x="22810" y="6219"/>
                    <a:pt x="20493" y="5477"/>
                    <a:pt x="17526" y="5477"/>
                  </a:cubicBezTo>
                  <a:cubicBezTo>
                    <a:pt x="14537" y="5477"/>
                    <a:pt x="12209" y="6219"/>
                    <a:pt x="10544" y="7702"/>
                  </a:cubicBezTo>
                  <a:cubicBezTo>
                    <a:pt x="8900" y="9185"/>
                    <a:pt x="8079" y="11250"/>
                    <a:pt x="8079" y="13898"/>
                  </a:cubicBezTo>
                  <a:close/>
                </a:path>
              </a:pathLst>
            </a:custGeom>
            <a:solidFill>
              <a:srgbClr val="000000"/>
            </a:solidFill>
            <a:ln w="841" cap="flat">
              <a:noFill/>
              <a:prstDash val="solid"/>
              <a:miter/>
            </a:ln>
          </p:spPr>
          <p:txBody>
            <a:bodyPr rtlCol="0" anchor="ctr"/>
            <a:lstStyle/>
            <a:p>
              <a:endParaRPr lang="en-DE"/>
            </a:p>
          </p:txBody>
        </p:sp>
        <p:sp>
          <p:nvSpPr>
            <p:cNvPr id="61" name="Freeform 60">
              <a:extLst>
                <a:ext uri="{FF2B5EF4-FFF2-40B4-BE49-F238E27FC236}">
                  <a16:creationId xmlns:a16="http://schemas.microsoft.com/office/drawing/2014/main" id="{11901182-D7FE-2178-BFB9-E041D64DF9BB}"/>
                </a:ext>
              </a:extLst>
            </p:cNvPr>
            <p:cNvSpPr/>
            <p:nvPr/>
          </p:nvSpPr>
          <p:spPr>
            <a:xfrm>
              <a:off x="7043294" y="1852415"/>
              <a:ext cx="52451" cy="37409"/>
            </a:xfrm>
            <a:custGeom>
              <a:avLst/>
              <a:gdLst>
                <a:gd name="connsiteX0" fmla="*/ 3088 w 52451"/>
                <a:gd name="connsiteY0" fmla="*/ 0 h 37409"/>
                <a:gd name="connsiteX1" fmla="*/ 4948 w 52451"/>
                <a:gd name="connsiteY1" fmla="*/ 357 h 37409"/>
                <a:gd name="connsiteX2" fmla="*/ 35905 w 52451"/>
                <a:gd name="connsiteY2" fmla="*/ 8116 h 37409"/>
                <a:gd name="connsiteX3" fmla="*/ 47622 w 52451"/>
                <a:gd name="connsiteY3" fmla="*/ 15360 h 37409"/>
                <a:gd name="connsiteX4" fmla="*/ 52452 w 52451"/>
                <a:gd name="connsiteY4" fmla="*/ 27117 h 37409"/>
                <a:gd name="connsiteX5" fmla="*/ 50433 w 52451"/>
                <a:gd name="connsiteY5" fmla="*/ 33292 h 37409"/>
                <a:gd name="connsiteX6" fmla="*/ 45405 w 52451"/>
                <a:gd name="connsiteY6" fmla="*/ 35707 h 37409"/>
                <a:gd name="connsiteX7" fmla="*/ 41407 w 52451"/>
                <a:gd name="connsiteY7" fmla="*/ 34282 h 37409"/>
                <a:gd name="connsiteX8" fmla="*/ 40141 w 52451"/>
                <a:gd name="connsiteY8" fmla="*/ 31154 h 37409"/>
                <a:gd name="connsiteX9" fmla="*/ 40299 w 52451"/>
                <a:gd name="connsiteY9" fmla="*/ 30007 h 37409"/>
                <a:gd name="connsiteX10" fmla="*/ 41130 w 52451"/>
                <a:gd name="connsiteY10" fmla="*/ 28780 h 37409"/>
                <a:gd name="connsiteX11" fmla="*/ 42951 w 52451"/>
                <a:gd name="connsiteY11" fmla="*/ 28146 h 37409"/>
                <a:gd name="connsiteX12" fmla="*/ 46276 w 52451"/>
                <a:gd name="connsiteY12" fmla="*/ 29769 h 37409"/>
                <a:gd name="connsiteX13" fmla="*/ 47108 w 52451"/>
                <a:gd name="connsiteY13" fmla="*/ 31313 h 37409"/>
                <a:gd name="connsiteX14" fmla="*/ 47266 w 52451"/>
                <a:gd name="connsiteY14" fmla="*/ 33253 h 37409"/>
                <a:gd name="connsiteX15" fmla="*/ 49127 w 52451"/>
                <a:gd name="connsiteY15" fmla="*/ 31907 h 37409"/>
                <a:gd name="connsiteX16" fmla="*/ 50156 w 52451"/>
                <a:gd name="connsiteY16" fmla="*/ 30047 h 37409"/>
                <a:gd name="connsiteX17" fmla="*/ 50552 w 52451"/>
                <a:gd name="connsiteY17" fmla="*/ 28423 h 37409"/>
                <a:gd name="connsiteX18" fmla="*/ 50670 w 52451"/>
                <a:gd name="connsiteY18" fmla="*/ 27117 h 37409"/>
                <a:gd name="connsiteX19" fmla="*/ 45564 w 52451"/>
                <a:gd name="connsiteY19" fmla="*/ 18170 h 37409"/>
                <a:gd name="connsiteX20" fmla="*/ 42476 w 52451"/>
                <a:gd name="connsiteY20" fmla="*/ 16191 h 37409"/>
                <a:gd name="connsiteX21" fmla="*/ 39111 w 52451"/>
                <a:gd name="connsiteY21" fmla="*/ 14687 h 37409"/>
                <a:gd name="connsiteX22" fmla="*/ 36301 w 52451"/>
                <a:gd name="connsiteY22" fmla="*/ 13776 h 37409"/>
                <a:gd name="connsiteX23" fmla="*/ 33055 w 52451"/>
                <a:gd name="connsiteY23" fmla="*/ 12906 h 37409"/>
                <a:gd name="connsiteX24" fmla="*/ 36736 w 52451"/>
                <a:gd name="connsiteY24" fmla="*/ 21100 h 37409"/>
                <a:gd name="connsiteX25" fmla="*/ 36221 w 52451"/>
                <a:gd name="connsiteY25" fmla="*/ 24702 h 37409"/>
                <a:gd name="connsiteX26" fmla="*/ 34638 w 52451"/>
                <a:gd name="connsiteY26" fmla="*/ 27829 h 37409"/>
                <a:gd name="connsiteX27" fmla="*/ 31590 w 52451"/>
                <a:gd name="connsiteY27" fmla="*/ 30165 h 37409"/>
                <a:gd name="connsiteX28" fmla="*/ 27077 w 52451"/>
                <a:gd name="connsiteY28" fmla="*/ 30996 h 37409"/>
                <a:gd name="connsiteX29" fmla="*/ 20624 w 52451"/>
                <a:gd name="connsiteY29" fmla="*/ 29927 h 37409"/>
                <a:gd name="connsiteX30" fmla="*/ 10055 w 52451"/>
                <a:gd name="connsiteY30" fmla="*/ 26285 h 37409"/>
                <a:gd name="connsiteX31" fmla="*/ 4355 w 52451"/>
                <a:gd name="connsiteY31" fmla="*/ 24900 h 37409"/>
                <a:gd name="connsiteX32" fmla="*/ 2890 w 52451"/>
                <a:gd name="connsiteY32" fmla="*/ 25098 h 37409"/>
                <a:gd name="connsiteX33" fmla="*/ 2098 w 52451"/>
                <a:gd name="connsiteY33" fmla="*/ 25692 h 37409"/>
                <a:gd name="connsiteX34" fmla="*/ 1821 w 52451"/>
                <a:gd name="connsiteY34" fmla="*/ 26325 h 37409"/>
                <a:gd name="connsiteX35" fmla="*/ 1781 w 52451"/>
                <a:gd name="connsiteY35" fmla="*/ 26919 h 37409"/>
                <a:gd name="connsiteX36" fmla="*/ 4157 w 52451"/>
                <a:gd name="connsiteY36" fmla="*/ 31432 h 37409"/>
                <a:gd name="connsiteX37" fmla="*/ 11836 w 52451"/>
                <a:gd name="connsiteY37" fmla="*/ 35114 h 37409"/>
                <a:gd name="connsiteX38" fmla="*/ 13063 w 52451"/>
                <a:gd name="connsiteY38" fmla="*/ 35628 h 37409"/>
                <a:gd name="connsiteX39" fmla="*/ 13301 w 52451"/>
                <a:gd name="connsiteY39" fmla="*/ 36420 h 37409"/>
                <a:gd name="connsiteX40" fmla="*/ 12470 w 52451"/>
                <a:gd name="connsiteY40" fmla="*/ 37410 h 37409"/>
                <a:gd name="connsiteX41" fmla="*/ 10926 w 52451"/>
                <a:gd name="connsiteY41" fmla="*/ 37053 h 37409"/>
                <a:gd name="connsiteX42" fmla="*/ 7799 w 52451"/>
                <a:gd name="connsiteY42" fmla="*/ 35866 h 37409"/>
                <a:gd name="connsiteX43" fmla="*/ 4196 w 52451"/>
                <a:gd name="connsiteY43" fmla="*/ 33807 h 37409"/>
                <a:gd name="connsiteX44" fmla="*/ 1227 w 52451"/>
                <a:gd name="connsiteY44" fmla="*/ 30759 h 37409"/>
                <a:gd name="connsiteX45" fmla="*/ 0 w 52451"/>
                <a:gd name="connsiteY45" fmla="*/ 26682 h 37409"/>
                <a:gd name="connsiteX46" fmla="*/ 1940 w 52451"/>
                <a:gd name="connsiteY46" fmla="*/ 21892 h 37409"/>
                <a:gd name="connsiteX47" fmla="*/ 6651 w 52451"/>
                <a:gd name="connsiteY47" fmla="*/ 20031 h 37409"/>
                <a:gd name="connsiteX48" fmla="*/ 8828 w 52451"/>
                <a:gd name="connsiteY48" fmla="*/ 20348 h 37409"/>
                <a:gd name="connsiteX49" fmla="*/ 12470 w 52451"/>
                <a:gd name="connsiteY49" fmla="*/ 21654 h 37409"/>
                <a:gd name="connsiteX50" fmla="*/ 28383 w 52451"/>
                <a:gd name="connsiteY50" fmla="*/ 25810 h 37409"/>
                <a:gd name="connsiteX51" fmla="*/ 30719 w 52451"/>
                <a:gd name="connsiteY51" fmla="*/ 25613 h 37409"/>
                <a:gd name="connsiteX52" fmla="*/ 32777 w 52451"/>
                <a:gd name="connsiteY52" fmla="*/ 24861 h 37409"/>
                <a:gd name="connsiteX53" fmla="*/ 34361 w 52451"/>
                <a:gd name="connsiteY53" fmla="*/ 23317 h 37409"/>
                <a:gd name="connsiteX54" fmla="*/ 34915 w 52451"/>
                <a:gd name="connsiteY54" fmla="*/ 20783 h 37409"/>
                <a:gd name="connsiteX55" fmla="*/ 34044 w 52451"/>
                <a:gd name="connsiteY55" fmla="*/ 17181 h 37409"/>
                <a:gd name="connsiteX56" fmla="*/ 31907 w 52451"/>
                <a:gd name="connsiteY56" fmla="*/ 14291 h 37409"/>
                <a:gd name="connsiteX57" fmla="*/ 29650 w 52451"/>
                <a:gd name="connsiteY57" fmla="*/ 12470 h 37409"/>
                <a:gd name="connsiteX58" fmla="*/ 28027 w 52451"/>
                <a:gd name="connsiteY58" fmla="*/ 11599 h 37409"/>
                <a:gd name="connsiteX59" fmla="*/ 13459 w 52451"/>
                <a:gd name="connsiteY59" fmla="*/ 7957 h 37409"/>
                <a:gd name="connsiteX60" fmla="*/ 6967 w 52451"/>
                <a:gd name="connsiteY60" fmla="*/ 6334 h 37409"/>
                <a:gd name="connsiteX61" fmla="*/ 2573 w 52451"/>
                <a:gd name="connsiteY61" fmla="*/ 5226 h 37409"/>
                <a:gd name="connsiteX62" fmla="*/ 1306 w 52451"/>
                <a:gd name="connsiteY62" fmla="*/ 3919 h 37409"/>
                <a:gd name="connsiteX63" fmla="*/ 871 w 52451"/>
                <a:gd name="connsiteY63" fmla="*/ 2375 h 37409"/>
                <a:gd name="connsiteX64" fmla="*/ 1465 w 52451"/>
                <a:gd name="connsiteY64" fmla="*/ 713 h 37409"/>
                <a:gd name="connsiteX65" fmla="*/ 3088 w 52451"/>
                <a:gd name="connsiteY65" fmla="*/ 0 h 3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451" h="37409">
                  <a:moveTo>
                    <a:pt x="3088" y="0"/>
                  </a:moveTo>
                  <a:cubicBezTo>
                    <a:pt x="3457" y="0"/>
                    <a:pt x="4077" y="119"/>
                    <a:pt x="4948" y="357"/>
                  </a:cubicBezTo>
                  <a:lnTo>
                    <a:pt x="35905" y="8116"/>
                  </a:lnTo>
                  <a:cubicBezTo>
                    <a:pt x="40497" y="9251"/>
                    <a:pt x="44403" y="11665"/>
                    <a:pt x="47622" y="15360"/>
                  </a:cubicBezTo>
                  <a:cubicBezTo>
                    <a:pt x="50842" y="19028"/>
                    <a:pt x="52452" y="22947"/>
                    <a:pt x="52452" y="27117"/>
                  </a:cubicBezTo>
                  <a:cubicBezTo>
                    <a:pt x="52452" y="29624"/>
                    <a:pt x="51779" y="31683"/>
                    <a:pt x="50433" y="33292"/>
                  </a:cubicBezTo>
                  <a:cubicBezTo>
                    <a:pt x="49113" y="34902"/>
                    <a:pt x="47438" y="35707"/>
                    <a:pt x="45405" y="35707"/>
                  </a:cubicBezTo>
                  <a:cubicBezTo>
                    <a:pt x="43611" y="35707"/>
                    <a:pt x="42278" y="35232"/>
                    <a:pt x="41407" y="34282"/>
                  </a:cubicBezTo>
                  <a:cubicBezTo>
                    <a:pt x="40563" y="33332"/>
                    <a:pt x="40141" y="32289"/>
                    <a:pt x="40141" y="31154"/>
                  </a:cubicBezTo>
                  <a:cubicBezTo>
                    <a:pt x="40141" y="30785"/>
                    <a:pt x="40193" y="30402"/>
                    <a:pt x="40299" y="30007"/>
                  </a:cubicBezTo>
                  <a:cubicBezTo>
                    <a:pt x="40404" y="29611"/>
                    <a:pt x="40682" y="29202"/>
                    <a:pt x="41130" y="28780"/>
                  </a:cubicBezTo>
                  <a:cubicBezTo>
                    <a:pt x="41579" y="28357"/>
                    <a:pt x="42186" y="28146"/>
                    <a:pt x="42951" y="28146"/>
                  </a:cubicBezTo>
                  <a:cubicBezTo>
                    <a:pt x="44191" y="28146"/>
                    <a:pt x="45300" y="28687"/>
                    <a:pt x="46276" y="29769"/>
                  </a:cubicBezTo>
                  <a:cubicBezTo>
                    <a:pt x="46725" y="30298"/>
                    <a:pt x="47002" y="30812"/>
                    <a:pt x="47108" y="31313"/>
                  </a:cubicBezTo>
                  <a:cubicBezTo>
                    <a:pt x="47213" y="31788"/>
                    <a:pt x="47266" y="32435"/>
                    <a:pt x="47266" y="33253"/>
                  </a:cubicBezTo>
                  <a:cubicBezTo>
                    <a:pt x="48005" y="32936"/>
                    <a:pt x="48625" y="32487"/>
                    <a:pt x="49127" y="31907"/>
                  </a:cubicBezTo>
                  <a:cubicBezTo>
                    <a:pt x="49628" y="31326"/>
                    <a:pt x="49971" y="30707"/>
                    <a:pt x="50156" y="30047"/>
                  </a:cubicBezTo>
                  <a:cubicBezTo>
                    <a:pt x="50367" y="29387"/>
                    <a:pt x="50499" y="28845"/>
                    <a:pt x="50552" y="28423"/>
                  </a:cubicBezTo>
                  <a:cubicBezTo>
                    <a:pt x="50631" y="27975"/>
                    <a:pt x="50670" y="27539"/>
                    <a:pt x="50670" y="27117"/>
                  </a:cubicBezTo>
                  <a:cubicBezTo>
                    <a:pt x="50670" y="23739"/>
                    <a:pt x="48968" y="20757"/>
                    <a:pt x="45564" y="18170"/>
                  </a:cubicBezTo>
                  <a:cubicBezTo>
                    <a:pt x="44535" y="17405"/>
                    <a:pt x="43505" y="16745"/>
                    <a:pt x="42476" y="16191"/>
                  </a:cubicBezTo>
                  <a:cubicBezTo>
                    <a:pt x="41473" y="15611"/>
                    <a:pt x="40352" y="15109"/>
                    <a:pt x="39111" y="14687"/>
                  </a:cubicBezTo>
                  <a:cubicBezTo>
                    <a:pt x="37897" y="14264"/>
                    <a:pt x="36960" y="13961"/>
                    <a:pt x="36301" y="13776"/>
                  </a:cubicBezTo>
                  <a:cubicBezTo>
                    <a:pt x="35641" y="13566"/>
                    <a:pt x="34559" y="13275"/>
                    <a:pt x="33055" y="12906"/>
                  </a:cubicBezTo>
                  <a:cubicBezTo>
                    <a:pt x="35509" y="15360"/>
                    <a:pt x="36736" y="18091"/>
                    <a:pt x="36736" y="21100"/>
                  </a:cubicBezTo>
                  <a:cubicBezTo>
                    <a:pt x="36736" y="22367"/>
                    <a:pt x="36565" y="23568"/>
                    <a:pt x="36221" y="24702"/>
                  </a:cubicBezTo>
                  <a:cubicBezTo>
                    <a:pt x="35878" y="25810"/>
                    <a:pt x="35351" y="26853"/>
                    <a:pt x="34638" y="27829"/>
                  </a:cubicBezTo>
                  <a:cubicBezTo>
                    <a:pt x="33899" y="28806"/>
                    <a:pt x="32883" y="29584"/>
                    <a:pt x="31590" y="30165"/>
                  </a:cubicBezTo>
                  <a:cubicBezTo>
                    <a:pt x="30297" y="30719"/>
                    <a:pt x="28792" y="30996"/>
                    <a:pt x="27077" y="30996"/>
                  </a:cubicBezTo>
                  <a:cubicBezTo>
                    <a:pt x="25256" y="30996"/>
                    <a:pt x="23105" y="30640"/>
                    <a:pt x="20624" y="29927"/>
                  </a:cubicBezTo>
                  <a:cubicBezTo>
                    <a:pt x="18144" y="29215"/>
                    <a:pt x="14621" y="28001"/>
                    <a:pt x="10055" y="26285"/>
                  </a:cubicBezTo>
                  <a:cubicBezTo>
                    <a:pt x="7495" y="25362"/>
                    <a:pt x="5595" y="24900"/>
                    <a:pt x="4355" y="24900"/>
                  </a:cubicBezTo>
                  <a:cubicBezTo>
                    <a:pt x="3748" y="24900"/>
                    <a:pt x="3259" y="24966"/>
                    <a:pt x="2890" y="25098"/>
                  </a:cubicBezTo>
                  <a:cubicBezTo>
                    <a:pt x="2494" y="25230"/>
                    <a:pt x="2230" y="25428"/>
                    <a:pt x="2098" y="25692"/>
                  </a:cubicBezTo>
                  <a:cubicBezTo>
                    <a:pt x="1940" y="25956"/>
                    <a:pt x="1847" y="26167"/>
                    <a:pt x="1821" y="26325"/>
                  </a:cubicBezTo>
                  <a:cubicBezTo>
                    <a:pt x="1795" y="26457"/>
                    <a:pt x="1781" y="26655"/>
                    <a:pt x="1781" y="26919"/>
                  </a:cubicBezTo>
                  <a:cubicBezTo>
                    <a:pt x="1781" y="28476"/>
                    <a:pt x="2573" y="29981"/>
                    <a:pt x="4157" y="31432"/>
                  </a:cubicBezTo>
                  <a:cubicBezTo>
                    <a:pt x="5740" y="32883"/>
                    <a:pt x="8300" y="34110"/>
                    <a:pt x="11836" y="35114"/>
                  </a:cubicBezTo>
                  <a:cubicBezTo>
                    <a:pt x="12496" y="35324"/>
                    <a:pt x="12905" y="35495"/>
                    <a:pt x="13063" y="35628"/>
                  </a:cubicBezTo>
                  <a:cubicBezTo>
                    <a:pt x="13222" y="35760"/>
                    <a:pt x="13301" y="36024"/>
                    <a:pt x="13301" y="36420"/>
                  </a:cubicBezTo>
                  <a:cubicBezTo>
                    <a:pt x="13275" y="37080"/>
                    <a:pt x="12998" y="37410"/>
                    <a:pt x="12470" y="37410"/>
                  </a:cubicBezTo>
                  <a:cubicBezTo>
                    <a:pt x="12259" y="37410"/>
                    <a:pt x="11744" y="37290"/>
                    <a:pt x="10926" y="37053"/>
                  </a:cubicBezTo>
                  <a:cubicBezTo>
                    <a:pt x="10081" y="36815"/>
                    <a:pt x="9039" y="36420"/>
                    <a:pt x="7799" y="35866"/>
                  </a:cubicBezTo>
                  <a:cubicBezTo>
                    <a:pt x="6532" y="35285"/>
                    <a:pt x="5331" y="34599"/>
                    <a:pt x="4196" y="33807"/>
                  </a:cubicBezTo>
                  <a:cubicBezTo>
                    <a:pt x="3035" y="33015"/>
                    <a:pt x="2045" y="31999"/>
                    <a:pt x="1227" y="30759"/>
                  </a:cubicBezTo>
                  <a:cubicBezTo>
                    <a:pt x="409" y="29492"/>
                    <a:pt x="0" y="28133"/>
                    <a:pt x="0" y="26682"/>
                  </a:cubicBezTo>
                  <a:cubicBezTo>
                    <a:pt x="0" y="24702"/>
                    <a:pt x="647" y="23105"/>
                    <a:pt x="1940" y="21892"/>
                  </a:cubicBezTo>
                  <a:cubicBezTo>
                    <a:pt x="3207" y="20651"/>
                    <a:pt x="4777" y="20031"/>
                    <a:pt x="6651" y="20031"/>
                  </a:cubicBezTo>
                  <a:cubicBezTo>
                    <a:pt x="7416" y="20031"/>
                    <a:pt x="8142" y="20137"/>
                    <a:pt x="8828" y="20348"/>
                  </a:cubicBezTo>
                  <a:cubicBezTo>
                    <a:pt x="9488" y="20532"/>
                    <a:pt x="10702" y="20967"/>
                    <a:pt x="12470" y="21654"/>
                  </a:cubicBezTo>
                  <a:cubicBezTo>
                    <a:pt x="19595" y="24424"/>
                    <a:pt x="24900" y="25810"/>
                    <a:pt x="28383" y="25810"/>
                  </a:cubicBezTo>
                  <a:cubicBezTo>
                    <a:pt x="29228" y="25810"/>
                    <a:pt x="30006" y="25744"/>
                    <a:pt x="30719" y="25613"/>
                  </a:cubicBezTo>
                  <a:cubicBezTo>
                    <a:pt x="31405" y="25455"/>
                    <a:pt x="32091" y="25204"/>
                    <a:pt x="32777" y="24861"/>
                  </a:cubicBezTo>
                  <a:cubicBezTo>
                    <a:pt x="33437" y="24517"/>
                    <a:pt x="33965" y="24003"/>
                    <a:pt x="34361" y="23317"/>
                  </a:cubicBezTo>
                  <a:cubicBezTo>
                    <a:pt x="34730" y="22604"/>
                    <a:pt x="34915" y="21759"/>
                    <a:pt x="34915" y="20783"/>
                  </a:cubicBezTo>
                  <a:cubicBezTo>
                    <a:pt x="34915" y="19543"/>
                    <a:pt x="34625" y="18342"/>
                    <a:pt x="34044" y="17181"/>
                  </a:cubicBezTo>
                  <a:cubicBezTo>
                    <a:pt x="33437" y="15993"/>
                    <a:pt x="32725" y="15030"/>
                    <a:pt x="31907" y="14291"/>
                  </a:cubicBezTo>
                  <a:cubicBezTo>
                    <a:pt x="31088" y="13526"/>
                    <a:pt x="30336" y="12918"/>
                    <a:pt x="29650" y="12470"/>
                  </a:cubicBezTo>
                  <a:cubicBezTo>
                    <a:pt x="28938" y="11995"/>
                    <a:pt x="28397" y="11705"/>
                    <a:pt x="28027" y="11599"/>
                  </a:cubicBezTo>
                  <a:lnTo>
                    <a:pt x="13459" y="7957"/>
                  </a:lnTo>
                  <a:lnTo>
                    <a:pt x="6967" y="6334"/>
                  </a:lnTo>
                  <a:cubicBezTo>
                    <a:pt x="4618" y="5833"/>
                    <a:pt x="3154" y="5463"/>
                    <a:pt x="2573" y="5226"/>
                  </a:cubicBezTo>
                  <a:cubicBezTo>
                    <a:pt x="2019" y="4909"/>
                    <a:pt x="1597" y="4474"/>
                    <a:pt x="1306" y="3919"/>
                  </a:cubicBezTo>
                  <a:cubicBezTo>
                    <a:pt x="1016" y="3365"/>
                    <a:pt x="871" y="2850"/>
                    <a:pt x="871" y="2375"/>
                  </a:cubicBezTo>
                  <a:cubicBezTo>
                    <a:pt x="871" y="1715"/>
                    <a:pt x="1069" y="1162"/>
                    <a:pt x="1465" y="713"/>
                  </a:cubicBezTo>
                  <a:cubicBezTo>
                    <a:pt x="1861" y="237"/>
                    <a:pt x="2402" y="0"/>
                    <a:pt x="3088" y="0"/>
                  </a:cubicBezTo>
                  <a:close/>
                </a:path>
              </a:pathLst>
            </a:custGeom>
            <a:solidFill>
              <a:srgbClr val="000000"/>
            </a:solidFill>
            <a:ln w="841" cap="flat">
              <a:noFill/>
              <a:prstDash val="solid"/>
              <a:miter/>
            </a:ln>
          </p:spPr>
          <p:txBody>
            <a:bodyPr rtlCol="0" anchor="ctr"/>
            <a:lstStyle/>
            <a:p>
              <a:endParaRPr lang="en-DE"/>
            </a:p>
          </p:txBody>
        </p:sp>
      </p:grpSp>
      <p:sp>
        <p:nvSpPr>
          <p:cNvPr id="63" name="Freeform 62">
            <a:extLst>
              <a:ext uri="{FF2B5EF4-FFF2-40B4-BE49-F238E27FC236}">
                <a16:creationId xmlns:a16="http://schemas.microsoft.com/office/drawing/2014/main" id="{D8AB67EA-5293-FDFF-A65B-1ED617B65A2B}"/>
              </a:ext>
            </a:extLst>
          </p:cNvPr>
          <p:cNvSpPr/>
          <p:nvPr/>
        </p:nvSpPr>
        <p:spPr>
          <a:xfrm>
            <a:off x="7525601" y="2387509"/>
            <a:ext cx="24337" cy="24337"/>
          </a:xfrm>
          <a:custGeom>
            <a:avLst/>
            <a:gdLst>
              <a:gd name="connsiteX0" fmla="*/ 24337 w 24337"/>
              <a:gd name="connsiteY0" fmla="*/ 12169 h 24337"/>
              <a:gd name="connsiteX1" fmla="*/ 12169 w 24337"/>
              <a:gd name="connsiteY1" fmla="*/ 24338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8"/>
                  <a:pt x="12169" y="24338"/>
                </a:cubicBezTo>
                <a:cubicBezTo>
                  <a:pt x="5448" y="24338"/>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2" name="Freeform 61">
            <a:extLst>
              <a:ext uri="{FF2B5EF4-FFF2-40B4-BE49-F238E27FC236}">
                <a16:creationId xmlns:a16="http://schemas.microsoft.com/office/drawing/2014/main" id="{A1B75E5A-4ADE-10EE-04DC-C4D77CAA1EF1}"/>
              </a:ext>
            </a:extLst>
          </p:cNvPr>
          <p:cNvSpPr/>
          <p:nvPr/>
        </p:nvSpPr>
        <p:spPr>
          <a:xfrm>
            <a:off x="7241683" y="223622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4" name="Freeform 63">
            <a:extLst>
              <a:ext uri="{FF2B5EF4-FFF2-40B4-BE49-F238E27FC236}">
                <a16:creationId xmlns:a16="http://schemas.microsoft.com/office/drawing/2014/main" id="{1048720F-5ECA-53EC-CD37-87C68269517B}"/>
              </a:ext>
            </a:extLst>
          </p:cNvPr>
          <p:cNvSpPr/>
          <p:nvPr/>
        </p:nvSpPr>
        <p:spPr>
          <a:xfrm>
            <a:off x="7809520" y="1933640"/>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5" name="Freeform 64">
            <a:extLst>
              <a:ext uri="{FF2B5EF4-FFF2-40B4-BE49-F238E27FC236}">
                <a16:creationId xmlns:a16="http://schemas.microsoft.com/office/drawing/2014/main" id="{4396089A-53FE-E9CE-4D57-8F51E07A16B2}"/>
              </a:ext>
            </a:extLst>
          </p:cNvPr>
          <p:cNvSpPr/>
          <p:nvPr/>
        </p:nvSpPr>
        <p:spPr>
          <a:xfrm>
            <a:off x="8093434" y="1782349"/>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6" name="Freeform 65">
            <a:extLst>
              <a:ext uri="{FF2B5EF4-FFF2-40B4-BE49-F238E27FC236}">
                <a16:creationId xmlns:a16="http://schemas.microsoft.com/office/drawing/2014/main" id="{B11D76AE-FBC3-98E2-A45B-74CAD9147C22}"/>
              </a:ext>
            </a:extLst>
          </p:cNvPr>
          <p:cNvSpPr/>
          <p:nvPr/>
        </p:nvSpPr>
        <p:spPr>
          <a:xfrm>
            <a:off x="8377354" y="2084931"/>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7" name="Freeform 66">
            <a:extLst>
              <a:ext uri="{FF2B5EF4-FFF2-40B4-BE49-F238E27FC236}">
                <a16:creationId xmlns:a16="http://schemas.microsoft.com/office/drawing/2014/main" id="{748E66B5-99BC-096D-9991-F31F9BAB8CFA}"/>
              </a:ext>
            </a:extLst>
          </p:cNvPr>
          <p:cNvSpPr/>
          <p:nvPr/>
        </p:nvSpPr>
        <p:spPr>
          <a:xfrm>
            <a:off x="8661274" y="1479768"/>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8" name="Freeform 67">
            <a:extLst>
              <a:ext uri="{FF2B5EF4-FFF2-40B4-BE49-F238E27FC236}">
                <a16:creationId xmlns:a16="http://schemas.microsoft.com/office/drawing/2014/main" id="{82D414A4-1A1B-48D0-8FC2-D34E4E25F939}"/>
              </a:ext>
            </a:extLst>
          </p:cNvPr>
          <p:cNvSpPr/>
          <p:nvPr/>
        </p:nvSpPr>
        <p:spPr>
          <a:xfrm>
            <a:off x="8945194" y="1328476"/>
            <a:ext cx="24337" cy="24337"/>
          </a:xfrm>
          <a:custGeom>
            <a:avLst/>
            <a:gdLst>
              <a:gd name="connsiteX0" fmla="*/ 24337 w 24337"/>
              <a:gd name="connsiteY0" fmla="*/ 12169 h 24337"/>
              <a:gd name="connsiteX1" fmla="*/ 12169 w 24337"/>
              <a:gd name="connsiteY1" fmla="*/ 24337 h 24337"/>
              <a:gd name="connsiteX2" fmla="*/ 0 w 24337"/>
              <a:gd name="connsiteY2" fmla="*/ 12169 h 24337"/>
              <a:gd name="connsiteX3" fmla="*/ 12169 w 24337"/>
              <a:gd name="connsiteY3" fmla="*/ 0 h 24337"/>
              <a:gd name="connsiteX4" fmla="*/ 24337 w 24337"/>
              <a:gd name="connsiteY4" fmla="*/ 12169 h 2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7" h="24337">
                <a:moveTo>
                  <a:pt x="24337" y="12169"/>
                </a:moveTo>
                <a:cubicBezTo>
                  <a:pt x="24337" y="18889"/>
                  <a:pt x="18889" y="24337"/>
                  <a:pt x="12169" y="24337"/>
                </a:cubicBezTo>
                <a:cubicBezTo>
                  <a:pt x="5448" y="24337"/>
                  <a:pt x="0" y="18889"/>
                  <a:pt x="0" y="12169"/>
                </a:cubicBezTo>
                <a:cubicBezTo>
                  <a:pt x="0" y="5448"/>
                  <a:pt x="5448" y="0"/>
                  <a:pt x="12169" y="0"/>
                </a:cubicBezTo>
                <a:cubicBezTo>
                  <a:pt x="18889" y="0"/>
                  <a:pt x="24337" y="5448"/>
                  <a:pt x="24337" y="12169"/>
                </a:cubicBezTo>
                <a:close/>
              </a:path>
            </a:pathLst>
          </a:custGeom>
          <a:solidFill>
            <a:srgbClr val="009AF9"/>
          </a:solidFill>
          <a:ln w="2692" cap="flat">
            <a:solidFill>
              <a:srgbClr val="000000"/>
            </a:solidFill>
            <a:prstDash val="solid"/>
            <a:miter/>
          </a:ln>
        </p:spPr>
        <p:txBody>
          <a:bodyPr rtlCol="0" anchor="ctr"/>
          <a:lstStyle/>
          <a:p>
            <a:endParaRPr lang="en-DE"/>
          </a:p>
        </p:txBody>
      </p:sp>
      <p:sp>
        <p:nvSpPr>
          <p:cNvPr id="69" name="Freeform 68">
            <a:extLst>
              <a:ext uri="{FF2B5EF4-FFF2-40B4-BE49-F238E27FC236}">
                <a16:creationId xmlns:a16="http://schemas.microsoft.com/office/drawing/2014/main" id="{547BCBA7-1C52-3218-B01C-F459373F7684}"/>
              </a:ext>
            </a:extLst>
          </p:cNvPr>
          <p:cNvSpPr/>
          <p:nvPr/>
        </p:nvSpPr>
        <p:spPr>
          <a:xfrm>
            <a:off x="7253852" y="1432501"/>
            <a:ext cx="1703510" cy="940161"/>
          </a:xfrm>
          <a:custGeom>
            <a:avLst/>
            <a:gdLst>
              <a:gd name="connsiteX0" fmla="*/ 0 w 1703510"/>
              <a:gd name="connsiteY0" fmla="*/ 940161 h 940161"/>
              <a:gd name="connsiteX1" fmla="*/ 283918 w 1703510"/>
              <a:gd name="connsiteY1" fmla="*/ 783472 h 940161"/>
              <a:gd name="connsiteX2" fmla="*/ 567837 w 1703510"/>
              <a:gd name="connsiteY2" fmla="*/ 626776 h 940161"/>
              <a:gd name="connsiteX3" fmla="*/ 851751 w 1703510"/>
              <a:gd name="connsiteY3" fmla="*/ 470082 h 940161"/>
              <a:gd name="connsiteX4" fmla="*/ 1135671 w 1703510"/>
              <a:gd name="connsiteY4" fmla="*/ 313388 h 940161"/>
              <a:gd name="connsiteX5" fmla="*/ 1419591 w 1703510"/>
              <a:gd name="connsiteY5" fmla="*/ 156693 h 940161"/>
              <a:gd name="connsiteX6" fmla="*/ 1703511 w 1703510"/>
              <a:gd name="connsiteY6" fmla="*/ 0 h 94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3510" h="940161">
                <a:moveTo>
                  <a:pt x="0" y="940161"/>
                </a:moveTo>
                <a:lnTo>
                  <a:pt x="283918" y="783472"/>
                </a:lnTo>
                <a:lnTo>
                  <a:pt x="567837" y="626776"/>
                </a:lnTo>
                <a:lnTo>
                  <a:pt x="851751" y="470082"/>
                </a:lnTo>
                <a:lnTo>
                  <a:pt x="1135671" y="313388"/>
                </a:lnTo>
                <a:lnTo>
                  <a:pt x="1419591" y="156693"/>
                </a:lnTo>
                <a:lnTo>
                  <a:pt x="1703511" y="0"/>
                </a:lnTo>
              </a:path>
            </a:pathLst>
          </a:custGeom>
          <a:noFill/>
          <a:ln w="6731" cap="rnd">
            <a:solidFill>
              <a:srgbClr val="E26F46"/>
            </a:solidFill>
            <a:prstDash val="solid"/>
            <a:round/>
          </a:ln>
        </p:spPr>
        <p:txBody>
          <a:bodyPr rtlCol="0" anchor="ctr"/>
          <a:lstStyle/>
          <a:p>
            <a:endParaRPr lang="en-DE"/>
          </a:p>
        </p:txBody>
      </p:sp>
      <p:sp>
        <p:nvSpPr>
          <p:cNvPr id="70" name="Freeform 69">
            <a:extLst>
              <a:ext uri="{FF2B5EF4-FFF2-40B4-BE49-F238E27FC236}">
                <a16:creationId xmlns:a16="http://schemas.microsoft.com/office/drawing/2014/main" id="{452966C7-0C6B-C0F0-CD83-64C21FC5A35F}"/>
              </a:ext>
            </a:extLst>
          </p:cNvPr>
          <p:cNvSpPr/>
          <p:nvPr/>
        </p:nvSpPr>
        <p:spPr>
          <a:xfrm>
            <a:off x="7253852" y="2248389"/>
            <a:ext cx="845" cy="124272"/>
          </a:xfrm>
          <a:custGeom>
            <a:avLst/>
            <a:gdLst>
              <a:gd name="connsiteX0" fmla="*/ 0 w 845"/>
              <a:gd name="connsiteY0" fmla="*/ 0 h 124272"/>
              <a:gd name="connsiteX1" fmla="*/ 0 w 845"/>
              <a:gd name="connsiteY1" fmla="*/ 124273 h 124272"/>
            </a:gdLst>
            <a:ahLst/>
            <a:cxnLst>
              <a:cxn ang="0">
                <a:pos x="connsiteX0" y="connsiteY0"/>
              </a:cxn>
              <a:cxn ang="0">
                <a:pos x="connsiteX1" y="connsiteY1"/>
              </a:cxn>
            </a:cxnLst>
            <a:rect l="l" t="t" r="r" b="b"/>
            <a:pathLst>
              <a:path w="845" h="124272">
                <a:moveTo>
                  <a:pt x="0" y="0"/>
                </a:moveTo>
                <a:lnTo>
                  <a:pt x="0" y="124273"/>
                </a:lnTo>
              </a:path>
            </a:pathLst>
          </a:custGeom>
          <a:noFill/>
          <a:ln w="6731" cap="rnd">
            <a:solidFill>
              <a:srgbClr val="000000"/>
            </a:solidFill>
            <a:prstDash val="solid"/>
            <a:round/>
          </a:ln>
        </p:spPr>
        <p:txBody>
          <a:bodyPr rtlCol="0" anchor="ctr"/>
          <a:lstStyle/>
          <a:p>
            <a:endParaRPr lang="en-DE"/>
          </a:p>
        </p:txBody>
      </p:sp>
      <p:sp>
        <p:nvSpPr>
          <p:cNvPr id="71" name="Freeform 70">
            <a:extLst>
              <a:ext uri="{FF2B5EF4-FFF2-40B4-BE49-F238E27FC236}">
                <a16:creationId xmlns:a16="http://schemas.microsoft.com/office/drawing/2014/main" id="{F01041DF-9011-1FD9-6005-F330D25EC723}"/>
              </a:ext>
            </a:extLst>
          </p:cNvPr>
          <p:cNvSpPr/>
          <p:nvPr/>
        </p:nvSpPr>
        <p:spPr>
          <a:xfrm>
            <a:off x="7537770" y="2215973"/>
            <a:ext cx="845" cy="183705"/>
          </a:xfrm>
          <a:custGeom>
            <a:avLst/>
            <a:gdLst>
              <a:gd name="connsiteX0" fmla="*/ 0 w 845"/>
              <a:gd name="connsiteY0" fmla="*/ 183705 h 183705"/>
              <a:gd name="connsiteX1" fmla="*/ 0 w 845"/>
              <a:gd name="connsiteY1" fmla="*/ 0 h 183705"/>
            </a:gdLst>
            <a:ahLst/>
            <a:cxnLst>
              <a:cxn ang="0">
                <a:pos x="connsiteX0" y="connsiteY0"/>
              </a:cxn>
              <a:cxn ang="0">
                <a:pos x="connsiteX1" y="connsiteY1"/>
              </a:cxn>
            </a:cxnLst>
            <a:rect l="l" t="t" r="r" b="b"/>
            <a:pathLst>
              <a:path w="845" h="183705">
                <a:moveTo>
                  <a:pt x="0" y="183705"/>
                </a:moveTo>
                <a:lnTo>
                  <a:pt x="0" y="0"/>
                </a:lnTo>
              </a:path>
            </a:pathLst>
          </a:custGeom>
          <a:noFill/>
          <a:ln w="6731" cap="rnd">
            <a:solidFill>
              <a:srgbClr val="000000"/>
            </a:solidFill>
            <a:prstDash val="solid"/>
            <a:round/>
          </a:ln>
        </p:spPr>
        <p:txBody>
          <a:bodyPr rtlCol="0" anchor="ctr"/>
          <a:lstStyle/>
          <a:p>
            <a:endParaRPr lang="en-DE"/>
          </a:p>
        </p:txBody>
      </p:sp>
      <p:sp>
        <p:nvSpPr>
          <p:cNvPr id="72" name="Freeform 71">
            <a:extLst>
              <a:ext uri="{FF2B5EF4-FFF2-40B4-BE49-F238E27FC236}">
                <a16:creationId xmlns:a16="http://schemas.microsoft.com/office/drawing/2014/main" id="{1C5547B5-80D7-90F3-1A6D-67AA5C1C7AD0}"/>
              </a:ext>
            </a:extLst>
          </p:cNvPr>
          <p:cNvSpPr/>
          <p:nvPr/>
        </p:nvSpPr>
        <p:spPr>
          <a:xfrm>
            <a:off x="7821689" y="1945809"/>
            <a:ext cx="845" cy="113468"/>
          </a:xfrm>
          <a:custGeom>
            <a:avLst/>
            <a:gdLst>
              <a:gd name="connsiteX0" fmla="*/ 0 w 845"/>
              <a:gd name="connsiteY0" fmla="*/ 0 h 113468"/>
              <a:gd name="connsiteX1" fmla="*/ 0 w 845"/>
              <a:gd name="connsiteY1" fmla="*/ 113468 h 113468"/>
            </a:gdLst>
            <a:ahLst/>
            <a:cxnLst>
              <a:cxn ang="0">
                <a:pos x="connsiteX0" y="connsiteY0"/>
              </a:cxn>
              <a:cxn ang="0">
                <a:pos x="connsiteX1" y="connsiteY1"/>
              </a:cxn>
            </a:cxnLst>
            <a:rect l="l" t="t" r="r" b="b"/>
            <a:pathLst>
              <a:path w="845" h="113468">
                <a:moveTo>
                  <a:pt x="0" y="0"/>
                </a:moveTo>
                <a:lnTo>
                  <a:pt x="0" y="113468"/>
                </a:lnTo>
              </a:path>
            </a:pathLst>
          </a:custGeom>
          <a:noFill/>
          <a:ln w="6731" cap="rnd">
            <a:solidFill>
              <a:srgbClr val="000000"/>
            </a:solidFill>
            <a:prstDash val="solid"/>
            <a:round/>
          </a:ln>
        </p:spPr>
        <p:txBody>
          <a:bodyPr rtlCol="0" anchor="ctr"/>
          <a:lstStyle/>
          <a:p>
            <a:endParaRPr lang="en-DE"/>
          </a:p>
        </p:txBody>
      </p:sp>
      <p:sp>
        <p:nvSpPr>
          <p:cNvPr id="73" name="Freeform 72">
            <a:extLst>
              <a:ext uri="{FF2B5EF4-FFF2-40B4-BE49-F238E27FC236}">
                <a16:creationId xmlns:a16="http://schemas.microsoft.com/office/drawing/2014/main" id="{CEED8E6F-F142-CAF3-5515-AF20EA252404}"/>
              </a:ext>
            </a:extLst>
          </p:cNvPr>
          <p:cNvSpPr/>
          <p:nvPr/>
        </p:nvSpPr>
        <p:spPr>
          <a:xfrm>
            <a:off x="8105603" y="1794517"/>
            <a:ext cx="845" cy="108064"/>
          </a:xfrm>
          <a:custGeom>
            <a:avLst/>
            <a:gdLst>
              <a:gd name="connsiteX0" fmla="*/ 0 w 845"/>
              <a:gd name="connsiteY0" fmla="*/ 0 h 108064"/>
              <a:gd name="connsiteX1" fmla="*/ 0 w 845"/>
              <a:gd name="connsiteY1" fmla="*/ 108065 h 108064"/>
            </a:gdLst>
            <a:ahLst/>
            <a:cxnLst>
              <a:cxn ang="0">
                <a:pos x="connsiteX0" y="connsiteY0"/>
              </a:cxn>
              <a:cxn ang="0">
                <a:pos x="connsiteX1" y="connsiteY1"/>
              </a:cxn>
            </a:cxnLst>
            <a:rect l="l" t="t" r="r" b="b"/>
            <a:pathLst>
              <a:path w="845" h="108064">
                <a:moveTo>
                  <a:pt x="0" y="0"/>
                </a:moveTo>
                <a:lnTo>
                  <a:pt x="0" y="108065"/>
                </a:lnTo>
              </a:path>
            </a:pathLst>
          </a:custGeom>
          <a:noFill/>
          <a:ln w="6731" cap="rnd">
            <a:solidFill>
              <a:srgbClr val="000000"/>
            </a:solidFill>
            <a:prstDash val="solid"/>
            <a:round/>
          </a:ln>
        </p:spPr>
        <p:txBody>
          <a:bodyPr rtlCol="0" anchor="ctr"/>
          <a:lstStyle/>
          <a:p>
            <a:endParaRPr lang="en-DE"/>
          </a:p>
        </p:txBody>
      </p:sp>
      <p:sp>
        <p:nvSpPr>
          <p:cNvPr id="74" name="Freeform 73">
            <a:extLst>
              <a:ext uri="{FF2B5EF4-FFF2-40B4-BE49-F238E27FC236}">
                <a16:creationId xmlns:a16="http://schemas.microsoft.com/office/drawing/2014/main" id="{6482F636-3C12-CDD1-E22D-B325C1469E38}"/>
              </a:ext>
            </a:extLst>
          </p:cNvPr>
          <p:cNvSpPr/>
          <p:nvPr/>
        </p:nvSpPr>
        <p:spPr>
          <a:xfrm>
            <a:off x="8389523" y="1745888"/>
            <a:ext cx="845" cy="351211"/>
          </a:xfrm>
          <a:custGeom>
            <a:avLst/>
            <a:gdLst>
              <a:gd name="connsiteX0" fmla="*/ 0 w 845"/>
              <a:gd name="connsiteY0" fmla="*/ 351211 h 351211"/>
              <a:gd name="connsiteX1" fmla="*/ 0 w 845"/>
              <a:gd name="connsiteY1" fmla="*/ 0 h 351211"/>
            </a:gdLst>
            <a:ahLst/>
            <a:cxnLst>
              <a:cxn ang="0">
                <a:pos x="connsiteX0" y="connsiteY0"/>
              </a:cxn>
              <a:cxn ang="0">
                <a:pos x="connsiteX1" y="connsiteY1"/>
              </a:cxn>
            </a:cxnLst>
            <a:rect l="l" t="t" r="r" b="b"/>
            <a:pathLst>
              <a:path w="845" h="351211">
                <a:moveTo>
                  <a:pt x="0" y="351211"/>
                </a:moveTo>
                <a:lnTo>
                  <a:pt x="0" y="0"/>
                </a:lnTo>
              </a:path>
            </a:pathLst>
          </a:custGeom>
          <a:noFill/>
          <a:ln w="6731" cap="rnd">
            <a:solidFill>
              <a:srgbClr val="000000"/>
            </a:solidFill>
            <a:prstDash val="solid"/>
            <a:round/>
          </a:ln>
        </p:spPr>
        <p:txBody>
          <a:bodyPr rtlCol="0" anchor="ctr"/>
          <a:lstStyle/>
          <a:p>
            <a:endParaRPr lang="en-DE"/>
          </a:p>
        </p:txBody>
      </p:sp>
      <p:sp>
        <p:nvSpPr>
          <p:cNvPr id="75" name="Freeform 74">
            <a:extLst>
              <a:ext uri="{FF2B5EF4-FFF2-40B4-BE49-F238E27FC236}">
                <a16:creationId xmlns:a16="http://schemas.microsoft.com/office/drawing/2014/main" id="{6BAE04BB-2827-5EDB-948C-D2422F827420}"/>
              </a:ext>
            </a:extLst>
          </p:cNvPr>
          <p:cNvSpPr/>
          <p:nvPr/>
        </p:nvSpPr>
        <p:spPr>
          <a:xfrm>
            <a:off x="8673443" y="1491936"/>
            <a:ext cx="845" cy="97257"/>
          </a:xfrm>
          <a:custGeom>
            <a:avLst/>
            <a:gdLst>
              <a:gd name="connsiteX0" fmla="*/ 0 w 845"/>
              <a:gd name="connsiteY0" fmla="*/ 0 h 97257"/>
              <a:gd name="connsiteX1" fmla="*/ 0 w 845"/>
              <a:gd name="connsiteY1" fmla="*/ 97258 h 97257"/>
            </a:gdLst>
            <a:ahLst/>
            <a:cxnLst>
              <a:cxn ang="0">
                <a:pos x="connsiteX0" y="connsiteY0"/>
              </a:cxn>
              <a:cxn ang="0">
                <a:pos x="connsiteX1" y="connsiteY1"/>
              </a:cxn>
            </a:cxnLst>
            <a:rect l="l" t="t" r="r" b="b"/>
            <a:pathLst>
              <a:path w="845" h="97257">
                <a:moveTo>
                  <a:pt x="0" y="0"/>
                </a:moveTo>
                <a:lnTo>
                  <a:pt x="0" y="97258"/>
                </a:lnTo>
              </a:path>
            </a:pathLst>
          </a:custGeom>
          <a:noFill/>
          <a:ln w="6731" cap="rnd">
            <a:solidFill>
              <a:srgbClr val="000000"/>
            </a:solidFill>
            <a:prstDash val="solid"/>
            <a:round/>
          </a:ln>
        </p:spPr>
        <p:txBody>
          <a:bodyPr rtlCol="0" anchor="ctr"/>
          <a:lstStyle/>
          <a:p>
            <a:endParaRPr lang="en-DE"/>
          </a:p>
        </p:txBody>
      </p:sp>
      <p:sp>
        <p:nvSpPr>
          <p:cNvPr id="76" name="Freeform 75">
            <a:extLst>
              <a:ext uri="{FF2B5EF4-FFF2-40B4-BE49-F238E27FC236}">
                <a16:creationId xmlns:a16="http://schemas.microsoft.com/office/drawing/2014/main" id="{0E107BE6-9617-C574-2C3B-08625ADC8B0C}"/>
              </a:ext>
            </a:extLst>
          </p:cNvPr>
          <p:cNvSpPr/>
          <p:nvPr/>
        </p:nvSpPr>
        <p:spPr>
          <a:xfrm>
            <a:off x="8957363" y="1340645"/>
            <a:ext cx="845" cy="91855"/>
          </a:xfrm>
          <a:custGeom>
            <a:avLst/>
            <a:gdLst>
              <a:gd name="connsiteX0" fmla="*/ 0 w 845"/>
              <a:gd name="connsiteY0" fmla="*/ 0 h 91855"/>
              <a:gd name="connsiteX1" fmla="*/ 0 w 845"/>
              <a:gd name="connsiteY1" fmla="*/ 91855 h 91855"/>
            </a:gdLst>
            <a:ahLst/>
            <a:cxnLst>
              <a:cxn ang="0">
                <a:pos x="connsiteX0" y="connsiteY0"/>
              </a:cxn>
              <a:cxn ang="0">
                <a:pos x="connsiteX1" y="connsiteY1"/>
              </a:cxn>
            </a:cxnLst>
            <a:rect l="l" t="t" r="r" b="b"/>
            <a:pathLst>
              <a:path w="845" h="91855">
                <a:moveTo>
                  <a:pt x="0" y="0"/>
                </a:moveTo>
                <a:lnTo>
                  <a:pt x="0" y="91855"/>
                </a:lnTo>
              </a:path>
            </a:pathLst>
          </a:custGeom>
          <a:noFill/>
          <a:ln w="6731" cap="rnd">
            <a:solidFill>
              <a:srgbClr val="000000"/>
            </a:solidFill>
            <a:prstDash val="solid"/>
            <a:round/>
          </a:ln>
        </p:spPr>
        <p:txBody>
          <a:bodyPr rtlCol="0" anchor="ctr"/>
          <a:lstStyle/>
          <a:p>
            <a:endParaRPr lang="en-DE"/>
          </a:p>
        </p:txBody>
      </p:sp>
    </p:spTree>
    <p:extLst>
      <p:ext uri="{BB962C8B-B14F-4D97-AF65-F5344CB8AC3E}">
        <p14:creationId xmlns:p14="http://schemas.microsoft.com/office/powerpoint/2010/main" val="1242812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dissolve">
                                      <p:cBhvr>
                                        <p:cTn id="19" dur="100"/>
                                        <p:tgtEl>
                                          <p:spTgt spid="63"/>
                                        </p:tgtEl>
                                      </p:cBhvr>
                                    </p:animEffect>
                                  </p:childTnLst>
                                </p:cTn>
                              </p:par>
                            </p:childTnLst>
                          </p:cTn>
                        </p:par>
                        <p:par>
                          <p:cTn id="20" fill="hold">
                            <p:stCondLst>
                              <p:cond delay="600"/>
                            </p:stCondLst>
                            <p:childTnLst>
                              <p:par>
                                <p:cTn id="21" presetID="9"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100"/>
                                        <p:tgtEl>
                                          <p:spTgt spid="62"/>
                                        </p:tgtEl>
                                      </p:cBhvr>
                                    </p:animEffect>
                                  </p:childTnLst>
                                </p:cTn>
                              </p:par>
                            </p:childTnLst>
                          </p:cTn>
                        </p:par>
                        <p:par>
                          <p:cTn id="24" fill="hold">
                            <p:stCondLst>
                              <p:cond delay="700"/>
                            </p:stCondLst>
                            <p:childTnLst>
                              <p:par>
                                <p:cTn id="25" presetID="9"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dissolve">
                                      <p:cBhvr>
                                        <p:cTn id="27" dur="100"/>
                                        <p:tgtEl>
                                          <p:spTgt spid="64"/>
                                        </p:tgtEl>
                                      </p:cBhvr>
                                    </p:animEffect>
                                  </p:childTnLst>
                                </p:cTn>
                              </p:par>
                            </p:childTnLst>
                          </p:cTn>
                        </p:par>
                        <p:par>
                          <p:cTn id="28" fill="hold">
                            <p:stCondLst>
                              <p:cond delay="800"/>
                            </p:stCondLst>
                            <p:childTnLst>
                              <p:par>
                                <p:cTn id="29" presetID="9"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dissolve">
                                      <p:cBhvr>
                                        <p:cTn id="31" dur="100"/>
                                        <p:tgtEl>
                                          <p:spTgt spid="65"/>
                                        </p:tgtEl>
                                      </p:cBhvr>
                                    </p:animEffect>
                                  </p:childTnLst>
                                </p:cTn>
                              </p:par>
                            </p:childTnLst>
                          </p:cTn>
                        </p:par>
                        <p:par>
                          <p:cTn id="32" fill="hold">
                            <p:stCondLst>
                              <p:cond delay="900"/>
                            </p:stCondLst>
                            <p:childTnLst>
                              <p:par>
                                <p:cTn id="33" presetID="9" presetClass="entr" presetSubtype="0" fill="hold" grpId="0"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100"/>
                                        <p:tgtEl>
                                          <p:spTgt spid="66"/>
                                        </p:tgtEl>
                                      </p:cBhvr>
                                    </p:animEffect>
                                  </p:childTnLst>
                                </p:cTn>
                              </p:par>
                            </p:childTnLst>
                          </p:cTn>
                        </p:par>
                        <p:par>
                          <p:cTn id="36" fill="hold">
                            <p:stCondLst>
                              <p:cond delay="1000"/>
                            </p:stCondLst>
                            <p:childTnLst>
                              <p:par>
                                <p:cTn id="37" presetID="9" presetClass="entr" presetSubtype="0" fill="hold" grpId="0"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dissolve">
                                      <p:cBhvr>
                                        <p:cTn id="39" dur="100"/>
                                        <p:tgtEl>
                                          <p:spTgt spid="67"/>
                                        </p:tgtEl>
                                      </p:cBhvr>
                                    </p:animEffect>
                                  </p:childTnLst>
                                </p:cTn>
                              </p:par>
                            </p:childTnLst>
                          </p:cTn>
                        </p:par>
                        <p:par>
                          <p:cTn id="40" fill="hold">
                            <p:stCondLst>
                              <p:cond delay="1100"/>
                            </p:stCondLst>
                            <p:childTnLst>
                              <p:par>
                                <p:cTn id="41" presetID="9"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dissolve">
                                      <p:cBhvr>
                                        <p:cTn id="43" dur="1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wipe(down)">
                                      <p:cBhvr>
                                        <p:cTn id="53" dur="500"/>
                                        <p:tgtEl>
                                          <p:spTgt spid="70"/>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up)">
                                      <p:cBhvr>
                                        <p:cTn id="57" dur="500"/>
                                        <p:tgtEl>
                                          <p:spTgt spid="71"/>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down)">
                                      <p:cBhvr>
                                        <p:cTn id="61" dur="500"/>
                                        <p:tgtEl>
                                          <p:spTgt spid="72"/>
                                        </p:tgtEl>
                                      </p:cBhvr>
                                    </p:animEffect>
                                  </p:childTnLst>
                                </p:cTn>
                              </p:par>
                            </p:childTnLst>
                          </p:cTn>
                        </p:par>
                        <p:par>
                          <p:cTn id="62" fill="hold">
                            <p:stCondLst>
                              <p:cond delay="1500"/>
                            </p:stCondLst>
                            <p:childTnLst>
                              <p:par>
                                <p:cTn id="63" presetID="22" presetClass="entr" presetSubtype="4" fill="hold" grpId="0"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down)">
                                      <p:cBhvr>
                                        <p:cTn id="65" dur="500"/>
                                        <p:tgtEl>
                                          <p:spTgt spid="7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par>
                          <p:cTn id="70" fill="hold">
                            <p:stCondLst>
                              <p:cond delay="2500"/>
                            </p:stCondLst>
                            <p:childTnLst>
                              <p:par>
                                <p:cTn id="71" presetID="22" presetClass="entr" presetSubtype="4"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down)">
                                      <p:cBhvr>
                                        <p:cTn id="73" dur="500"/>
                                        <p:tgtEl>
                                          <p:spTgt spid="75"/>
                                        </p:tgtEl>
                                      </p:cBhvr>
                                    </p:animEffect>
                                  </p:childTnLst>
                                </p:cTn>
                              </p:par>
                            </p:childTnLst>
                          </p:cTn>
                        </p:par>
                        <p:par>
                          <p:cTn id="74" fill="hold">
                            <p:stCondLst>
                              <p:cond delay="3000"/>
                            </p:stCondLst>
                            <p:childTnLst>
                              <p:par>
                                <p:cTn id="75" presetID="22" presetClass="entr" presetSubtype="4"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down)">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2">
                                            <p:txEl>
                                              <p:pRg st="2" end="2"/>
                                            </p:txEl>
                                          </p:spTgt>
                                        </p:tgtEl>
                                        <p:attrNameLst>
                                          <p:attrName>style.visibility</p:attrName>
                                        </p:attrNameLst>
                                      </p:cBhvr>
                                      <p:to>
                                        <p:strVal val="visible"/>
                                      </p:to>
                                    </p:set>
                                    <p:animEffect transition="in" filter="dissolve">
                                      <p:cBhvr>
                                        <p:cTn id="82" dur="500"/>
                                        <p:tgtEl>
                                          <p:spTgt spid="2">
                                            <p:txEl>
                                              <p:pRg st="2" end="2"/>
                                            </p:txEl>
                                          </p:spTgt>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dissolve">
                                      <p:cBhvr>
                                        <p:cTn id="85" dur="500"/>
                                        <p:tgtEl>
                                          <p:spTgt spid="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dissolve">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nodeType="clickEffect">
                                  <p:stCondLst>
                                    <p:cond delay="0"/>
                                  </p:stCondLst>
                                  <p:childTnLst>
                                    <p:set>
                                      <p:cBhvr>
                                        <p:cTn id="94" dur="1" fill="hold">
                                          <p:stCondLst>
                                            <p:cond delay="0"/>
                                          </p:stCondLst>
                                        </p:cTn>
                                        <p:tgtEl>
                                          <p:spTgt spid="2">
                                            <p:txEl>
                                              <p:pRg st="9" end="9"/>
                                            </p:txEl>
                                          </p:spTgt>
                                        </p:tgtEl>
                                        <p:attrNameLst>
                                          <p:attrName>style.visibility</p:attrName>
                                        </p:attrNameLst>
                                      </p:cBhvr>
                                      <p:to>
                                        <p:strVal val="visible"/>
                                      </p:to>
                                    </p:set>
                                    <p:animEffect transition="in" filter="dissolve">
                                      <p:cBhvr>
                                        <p:cTn id="95" dur="500"/>
                                        <p:tgtEl>
                                          <p:spTgt spid="2">
                                            <p:txEl>
                                              <p:pRg st="9" end="9"/>
                                            </p:txEl>
                                          </p:spTgt>
                                        </p:tgtEl>
                                      </p:cBhvr>
                                    </p:animEffec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dissolve">
                                      <p:cBhvr>
                                        <p:cTn id="105" dur="500"/>
                                        <p:tgtEl>
                                          <p:spTgt spid="1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dissolve">
                                      <p:cBhvr>
                                        <p:cTn id="10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63"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prstGeom prst="rect">
                <a:avLst/>
              </a:prstGeom>
            </p:spPr>
            <p:txBody>
              <a:bodyPr/>
              <a:lstStyle/>
              <a:p>
                <a:r>
                  <a:rPr lang="de-DE" dirty="0"/>
                  <a:t>Konzept der Linearen Regression</a:t>
                </a:r>
              </a:p>
              <a:p>
                <a:r>
                  <a:rPr lang="de-DE" dirty="0"/>
                  <a:t>Maximum</a:t>
                </a:r>
                <a:r>
                  <a:rPr lang="en-US" i="1" dirty="0"/>
                  <a:t> Likelihood</a:t>
                </a:r>
                <a:r>
                  <a:rPr lang="de-DE" dirty="0"/>
                  <a:t> Lineare Regression </a:t>
                </a:r>
              </a:p>
              <a:p>
                <a:pPr lvl="1"/>
                <a:r>
                  <a:rPr lang="de-DE" b="1" dirty="0"/>
                  <a:t>Methode der Kleinsten Quadrate</a:t>
                </a:r>
              </a:p>
              <a:p>
                <a:r>
                  <a:rPr lang="de-DE" dirty="0"/>
                  <a:t>Verteilungen der Maximum</a:t>
                </a:r>
                <a:r>
                  <a:rPr lang="en-US" i="1" dirty="0"/>
                  <a:t> Likelihood</a:t>
                </a:r>
                <a:r>
                  <a:rPr lang="de-DE" dirty="0"/>
                  <a:t> Schätzer</a:t>
                </a:r>
              </a:p>
              <a:p>
                <a:r>
                  <a:rPr lang="de-DE" dirty="0">
                    <a:solidFill>
                      <a:schemeClr val="accent5"/>
                    </a:solidFill>
                  </a:rPr>
                  <a:t>Hypothesentests für Regressionsparameter</a:t>
                </a:r>
              </a:p>
              <a:p>
                <a:pPr lvl="1"/>
                <a14:m>
                  <m:oMath xmlns:m="http://schemas.openxmlformats.org/officeDocument/2006/math">
                    <m:r>
                      <a:rPr lang="de-DE" i="1" dirty="0" smtClean="0">
                        <a:solidFill>
                          <a:schemeClr val="accent5"/>
                        </a:solidFill>
                        <a:latin typeface="Cambria Math" panose="02040503050406030204" pitchFamily="18" charset="0"/>
                      </a:rPr>
                      <m:t>𝑡</m:t>
                    </m:r>
                  </m:oMath>
                </a14:m>
                <a:r>
                  <a:rPr lang="de-DE" dirty="0">
                    <a:solidFill>
                      <a:schemeClr val="accent5"/>
                    </a:solidFill>
                  </a:rPr>
                  <a:t>-Test für Lineare Regression</a:t>
                </a:r>
              </a:p>
              <a:p>
                <a:r>
                  <a:rPr lang="de-DE" dirty="0">
                    <a:solidFill>
                      <a:schemeClr val="accent5"/>
                    </a:solidFill>
                  </a:rPr>
                  <a:t>Analyse der Residuen </a:t>
                </a:r>
              </a:p>
              <a:p>
                <a:r>
                  <a:rPr lang="de-DE" dirty="0">
                    <a:solidFill>
                      <a:schemeClr val="accent5"/>
                    </a:solidFill>
                  </a:rPr>
                  <a:t>Exkurs: Multiple Regression</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prstGeom prst="rect">
                <a:avLst/>
              </a:prstGeom>
              <a:blipFill>
                <a:blip r:embed="rId3"/>
                <a:stretch>
                  <a:fillRect l="-1845" t="-355"/>
                </a:stretch>
              </a:blipFill>
            </p:spPr>
            <p:txBody>
              <a:bodyPr/>
              <a:lstStyle/>
              <a:p>
                <a:r>
                  <a:rPr lang="en-DE">
                    <a:noFill/>
                  </a:rPr>
                  <a:t> </a:t>
                </a:r>
              </a:p>
            </p:txBody>
          </p:sp>
        </mc:Fallback>
      </mc:AlternateContent>
      <p:sp>
        <p:nvSpPr>
          <p:cNvPr id="4" name="Title 3"/>
          <p:cNvSpPr>
            <a:spLocks noGrp="1"/>
          </p:cNvSpPr>
          <p:nvPr>
            <p:ph type="title"/>
          </p:nvPr>
        </p:nvSpPr>
        <p:spPr/>
        <p:txBody>
          <a:bodyPr/>
          <a:lstStyle/>
          <a:p>
            <a:r>
              <a:rPr lang="de-DE"/>
              <a:t>Überblick</a:t>
            </a:r>
          </a:p>
        </p:txBody>
      </p:sp>
    </p:spTree>
    <p:extLst>
      <p:ext uri="{BB962C8B-B14F-4D97-AF65-F5344CB8AC3E}">
        <p14:creationId xmlns:p14="http://schemas.microsoft.com/office/powerpoint/2010/main" val="340713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28087</TotalTime>
  <Words>1708</Words>
  <Application>Microsoft Macintosh PowerPoint</Application>
  <PresentationFormat>On-screen Show (16:9)</PresentationFormat>
  <Paragraphs>219</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Cambria Math</vt:lpstr>
      <vt:lpstr>Courier New</vt:lpstr>
      <vt:lpstr>Menlo</vt:lpstr>
      <vt:lpstr>Open Sans</vt:lpstr>
      <vt:lpstr>Verdana</vt:lpstr>
      <vt:lpstr>TEMPLATE DEF Faculty v2022</vt:lpstr>
      <vt:lpstr>Mathe III</vt:lpstr>
      <vt:lpstr>Überblick</vt:lpstr>
      <vt:lpstr>Überblick</vt:lpstr>
      <vt:lpstr>Motivation: Lineare Regression</vt:lpstr>
      <vt:lpstr>Konzepte der Linearen Regression</vt:lpstr>
      <vt:lpstr>Überblick</vt:lpstr>
      <vt:lpstr>Lineare Regression mit normalverteiltem Fehler</vt:lpstr>
      <vt:lpstr>Maximum Likelihood Lineare Regression</vt:lpstr>
      <vt:lpstr>Überblick</vt:lpstr>
      <vt:lpstr>Methode der Kleinsten Quadrate</vt:lpstr>
      <vt:lpstr>Beweis: Methode der Kleinsten Quadrate</vt:lpstr>
      <vt:lpstr>Motivation: Lineare Regression</vt:lpstr>
      <vt:lpstr>Überblick</vt:lpstr>
      <vt:lpstr>Motivation: Verteilung von Regressionsparametern</vt:lpstr>
      <vt:lpstr>Verteilung von (β_1 ) ̂  (Erwartungswert)</vt:lpstr>
      <vt:lpstr>Verteilung von (β_1 ) ̂ (Varianz)  </vt:lpstr>
      <vt:lpstr>Verteilung von (β_0 ) ̂ (Erwartungswert) </vt:lpstr>
      <vt:lpstr>Verteilung von (β_0 ) ̂  </vt:lpstr>
      <vt:lpstr>Verteilung von SSR  </vt:lpstr>
      <vt:lpstr>Viel Spaß bis zur nächsten Vorlesung!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339</cp:revision>
  <cp:lastPrinted>2014-05-07T12:19:03Z</cp:lastPrinted>
  <dcterms:created xsi:type="dcterms:W3CDTF">2022-08-10T08:10:37Z</dcterms:created>
  <dcterms:modified xsi:type="dcterms:W3CDTF">2024-01-15T05:50:34Z</dcterms:modified>
</cp:coreProperties>
</file>